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4" r:id="rId3"/>
    <p:sldId id="257" r:id="rId4"/>
    <p:sldId id="258" r:id="rId5"/>
    <p:sldId id="259" r:id="rId6"/>
    <p:sldId id="260" r:id="rId7"/>
    <p:sldId id="261" r:id="rId8"/>
    <p:sldId id="262" r:id="rId9"/>
    <p:sldId id="264" r:id="rId10"/>
    <p:sldId id="265" r:id="rId11"/>
    <p:sldId id="266" r:id="rId12"/>
    <p:sldId id="267" r:id="rId13"/>
    <p:sldId id="268" r:id="rId14"/>
    <p:sldId id="275" r:id="rId15"/>
    <p:sldId id="269" r:id="rId16"/>
    <p:sldId id="270" r:id="rId17"/>
    <p:sldId id="271" r:id="rId18"/>
    <p:sldId id="272" r:id="rId19"/>
    <p:sldId id="273" r:id="rId2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000"/>
    <a:srgbClr val="4472C4"/>
    <a:srgbClr val="ED7D31"/>
    <a:srgbClr val="F0F0F0"/>
    <a:srgbClr val="FFFFFF"/>
    <a:srgbClr val="A5A5A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9" d="100"/>
          <a:sy n="79" d="100"/>
        </p:scale>
        <p:origin x="821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8" Type="http://schemas.openxmlformats.org/officeDocument/2006/relationships/hyperlink" Target="https://minaro.ir/product/maintenance-powerpoint-template/" TargetMode="External"/><Relationship Id="rId13" Type="http://schemas.openxmlformats.org/officeDocument/2006/relationships/image" Target="../media/image6.png"/><Relationship Id="rId18" Type="http://schemas.openxmlformats.org/officeDocument/2006/relationships/hyperlink" Target="https://minaro.ir/product/shahid-solimani-powerpoint-template/" TargetMode="External"/><Relationship Id="rId3" Type="http://schemas.openxmlformats.org/officeDocument/2006/relationships/image" Target="../media/image1.png"/><Relationship Id="rId7" Type="http://schemas.openxmlformats.org/officeDocument/2006/relationships/image" Target="../media/image3.png"/><Relationship Id="rId12" Type="http://schemas.openxmlformats.org/officeDocument/2006/relationships/hyperlink" Target="https://minaro.ir/product/industrial-engineering/" TargetMode="External"/><Relationship Id="rId17" Type="http://schemas.openxmlformats.org/officeDocument/2006/relationships/image" Target="../media/image8.png"/><Relationship Id="rId2" Type="http://schemas.openxmlformats.org/officeDocument/2006/relationships/hyperlink" Target="https://minaro.ir/product/specialized-thesis-powerpoint-template/" TargetMode="External"/><Relationship Id="rId16" Type="http://schemas.openxmlformats.org/officeDocument/2006/relationships/hyperlink" Target="https://minaro.ir/product/shahid-sayadshirazi-powerpoint-tem/" TargetMode="External"/><Relationship Id="rId1" Type="http://schemas.openxmlformats.org/officeDocument/2006/relationships/slideMaster" Target="../slideMasters/slideMaster1.xml"/><Relationship Id="rId6" Type="http://schemas.openxmlformats.org/officeDocument/2006/relationships/hyperlink" Target="https://minaro.ir/product/professional-manodar-thesis-powerpoint-template/" TargetMode="External"/><Relationship Id="rId11" Type="http://schemas.openxmlformats.org/officeDocument/2006/relationships/image" Target="../media/image5.png"/><Relationship Id="rId5" Type="http://schemas.openxmlformats.org/officeDocument/2006/relationships/image" Target="../media/image2.png"/><Relationship Id="rId15" Type="http://schemas.openxmlformats.org/officeDocument/2006/relationships/image" Target="../media/image7.png"/><Relationship Id="rId10" Type="http://schemas.openxmlformats.org/officeDocument/2006/relationships/hyperlink" Target="https://minaro.ir/product/civil-engineering-professionall-powerpoint-template/" TargetMode="External"/><Relationship Id="rId19" Type="http://schemas.openxmlformats.org/officeDocument/2006/relationships/image" Target="../media/image9.png"/><Relationship Id="rId4" Type="http://schemas.openxmlformats.org/officeDocument/2006/relationships/hyperlink" Target="https://minaro.ir/product/university-thesis-powerpoint-tem/" TargetMode="External"/><Relationship Id="rId9" Type="http://schemas.openxmlformats.org/officeDocument/2006/relationships/image" Target="../media/image4.png"/><Relationship Id="rId14" Type="http://schemas.openxmlformats.org/officeDocument/2006/relationships/hyperlink" Target="https://minaro.ir/product/shahid-motavaslian-powerpoint-template/" TargetMode="Externa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001 Title" preserve="1" userDrawn="1">
  <p:cSld name="001 Title">
    <p:spTree>
      <p:nvGrpSpPr>
        <p:cNvPr id="1" name="Shape 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2"/>
          <p:cNvSpPr/>
          <p:nvPr/>
        </p:nvSpPr>
        <p:spPr>
          <a:xfrm rot="10104194">
            <a:off x="2872261" y="4611090"/>
            <a:ext cx="9559819" cy="1824088"/>
          </a:xfrm>
          <a:custGeom>
            <a:avLst/>
            <a:gdLst/>
            <a:ahLst/>
            <a:cxnLst/>
            <a:rect l="l" t="t" r="r" b="b"/>
            <a:pathLst>
              <a:path w="12201525" h="2166807" extrusionOk="0">
                <a:moveTo>
                  <a:pt x="0" y="1942490"/>
                </a:moveTo>
                <a:cubicBezTo>
                  <a:pt x="310356" y="2088540"/>
                  <a:pt x="620713" y="2234590"/>
                  <a:pt x="1019175" y="2132990"/>
                </a:cubicBezTo>
                <a:cubicBezTo>
                  <a:pt x="1417637" y="2031390"/>
                  <a:pt x="1930400" y="1504340"/>
                  <a:pt x="2390775" y="1332890"/>
                </a:cubicBezTo>
                <a:cubicBezTo>
                  <a:pt x="2851150" y="1161440"/>
                  <a:pt x="3244850" y="1342415"/>
                  <a:pt x="3657600" y="1590065"/>
                </a:cubicBezTo>
                <a:cubicBezTo>
                  <a:pt x="4070350" y="1837715"/>
                  <a:pt x="4670425" y="2134577"/>
                  <a:pt x="5181600" y="1913915"/>
                </a:cubicBezTo>
                <a:cubicBezTo>
                  <a:pt x="5692775" y="1693253"/>
                  <a:pt x="6210300" y="566128"/>
                  <a:pt x="6724650" y="266090"/>
                </a:cubicBezTo>
                <a:cubicBezTo>
                  <a:pt x="7239000" y="-33948"/>
                  <a:pt x="7681913" y="-73635"/>
                  <a:pt x="8267700" y="113690"/>
                </a:cubicBezTo>
                <a:cubicBezTo>
                  <a:pt x="8853488" y="301015"/>
                  <a:pt x="9337675" y="983640"/>
                  <a:pt x="10239375" y="1390040"/>
                </a:cubicBezTo>
                <a:cubicBezTo>
                  <a:pt x="11141075" y="1796440"/>
                  <a:pt x="11547475" y="1021740"/>
                  <a:pt x="12201525" y="837590"/>
                </a:cubicBezTo>
              </a:path>
            </a:pathLst>
          </a:custGeom>
          <a:noFill/>
          <a:ln w="19050" cap="flat" cmpd="sng">
            <a:solidFill>
              <a:schemeClr val="accent1"/>
            </a:solidFill>
            <a:prstDash val="solid"/>
            <a:miter lim="8000"/>
            <a:headEnd type="none" w="sm" len="sm"/>
            <a:tailEnd type="none" w="sm" len="sm"/>
          </a:ln>
          <a:effectLst>
            <a:outerShdw blurRad="63500" sx="102000" sy="102000" algn="ctr" rotWithShape="0">
              <a:srgbClr val="000000">
                <a:alpha val="200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" name="Google Shape;13;p2"/>
          <p:cNvSpPr/>
          <p:nvPr/>
        </p:nvSpPr>
        <p:spPr>
          <a:xfrm rot="-1065891">
            <a:off x="-320030" y="377319"/>
            <a:ext cx="6598420" cy="1541805"/>
          </a:xfrm>
          <a:custGeom>
            <a:avLst/>
            <a:gdLst/>
            <a:ahLst/>
            <a:cxnLst/>
            <a:rect l="l" t="t" r="r" b="b"/>
            <a:pathLst>
              <a:path w="12201525" h="2166807" extrusionOk="0">
                <a:moveTo>
                  <a:pt x="0" y="1942490"/>
                </a:moveTo>
                <a:cubicBezTo>
                  <a:pt x="310356" y="2088540"/>
                  <a:pt x="620713" y="2234590"/>
                  <a:pt x="1019175" y="2132990"/>
                </a:cubicBezTo>
                <a:cubicBezTo>
                  <a:pt x="1417637" y="2031390"/>
                  <a:pt x="1930400" y="1504340"/>
                  <a:pt x="2390775" y="1332890"/>
                </a:cubicBezTo>
                <a:cubicBezTo>
                  <a:pt x="2851150" y="1161440"/>
                  <a:pt x="3244850" y="1342415"/>
                  <a:pt x="3657600" y="1590065"/>
                </a:cubicBezTo>
                <a:cubicBezTo>
                  <a:pt x="4070350" y="1837715"/>
                  <a:pt x="4670425" y="2134577"/>
                  <a:pt x="5181600" y="1913915"/>
                </a:cubicBezTo>
                <a:cubicBezTo>
                  <a:pt x="5692775" y="1693253"/>
                  <a:pt x="6210300" y="566128"/>
                  <a:pt x="6724650" y="266090"/>
                </a:cubicBezTo>
                <a:cubicBezTo>
                  <a:pt x="7239000" y="-33948"/>
                  <a:pt x="7681913" y="-73635"/>
                  <a:pt x="8267700" y="113690"/>
                </a:cubicBezTo>
                <a:cubicBezTo>
                  <a:pt x="8853488" y="301015"/>
                  <a:pt x="9337675" y="983640"/>
                  <a:pt x="10239375" y="1390040"/>
                </a:cubicBezTo>
                <a:cubicBezTo>
                  <a:pt x="11141075" y="1796440"/>
                  <a:pt x="11547475" y="1021740"/>
                  <a:pt x="12201525" y="837590"/>
                </a:cubicBezTo>
              </a:path>
            </a:pathLst>
          </a:custGeom>
          <a:noFill/>
          <a:ln w="19050" cap="flat" cmpd="sng">
            <a:solidFill>
              <a:schemeClr val="accent1"/>
            </a:solidFill>
            <a:prstDash val="solid"/>
            <a:miter lim="8000"/>
            <a:headEnd type="none" w="sm" len="sm"/>
            <a:tailEnd type="none" w="sm" len="sm"/>
          </a:ln>
          <a:effectLst>
            <a:outerShdw blurRad="63500" sx="102000" sy="102000" algn="ctr" rotWithShape="0">
              <a:srgbClr val="000000">
                <a:alpha val="200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" name="Google Shape;14;p2"/>
          <p:cNvSpPr/>
          <p:nvPr/>
        </p:nvSpPr>
        <p:spPr>
          <a:xfrm rot="-5400000" flipH="1">
            <a:off x="9204864" y="1401047"/>
            <a:ext cx="4099474" cy="1874800"/>
          </a:xfrm>
          <a:custGeom>
            <a:avLst/>
            <a:gdLst/>
            <a:ahLst/>
            <a:cxnLst/>
            <a:rect l="l" t="t" r="r" b="b"/>
            <a:pathLst>
              <a:path w="4725619" h="1874800" extrusionOk="0">
                <a:moveTo>
                  <a:pt x="0" y="235321"/>
                </a:moveTo>
                <a:cubicBezTo>
                  <a:pt x="181358" y="121104"/>
                  <a:pt x="384592" y="46073"/>
                  <a:pt x="596657" y="15025"/>
                </a:cubicBezTo>
                <a:cubicBezTo>
                  <a:pt x="989059" y="-41151"/>
                  <a:pt x="1294169" y="74642"/>
                  <a:pt x="1422767" y="125173"/>
                </a:cubicBezTo>
                <a:cubicBezTo>
                  <a:pt x="1802089" y="274354"/>
                  <a:pt x="1798027" y="420851"/>
                  <a:pt x="2377405" y="822822"/>
                </a:cubicBezTo>
                <a:cubicBezTo>
                  <a:pt x="2568925" y="955688"/>
                  <a:pt x="2821852" y="1129309"/>
                  <a:pt x="3175978" y="1281726"/>
                </a:cubicBezTo>
                <a:cubicBezTo>
                  <a:pt x="3443851" y="1396968"/>
                  <a:pt x="4438497" y="1823787"/>
                  <a:pt x="4725619" y="1874800"/>
                </a:cubicBezTo>
              </a:path>
            </a:pathLst>
          </a:custGeom>
          <a:noFill/>
          <a:ln w="19050" cap="flat" cmpd="sng">
            <a:solidFill>
              <a:schemeClr val="accent2"/>
            </a:solidFill>
            <a:prstDash val="solid"/>
            <a:miter lim="8000"/>
            <a:headEnd type="none" w="sm" len="sm"/>
            <a:tailEnd type="none" w="sm" len="sm"/>
          </a:ln>
          <a:effectLst>
            <a:outerShdw blurRad="63500" sx="102000" sy="102000" algn="ctr" rotWithShape="0">
              <a:srgbClr val="000000">
                <a:alpha val="200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" name="Google Shape;15;p2"/>
          <p:cNvSpPr/>
          <p:nvPr/>
        </p:nvSpPr>
        <p:spPr>
          <a:xfrm rot="-5400000" flipH="1">
            <a:off x="9418570" y="1241531"/>
            <a:ext cx="4014961" cy="1531900"/>
          </a:xfrm>
          <a:custGeom>
            <a:avLst/>
            <a:gdLst/>
            <a:ahLst/>
            <a:cxnLst/>
            <a:rect l="l" t="t" r="r" b="b"/>
            <a:pathLst>
              <a:path w="4014961" h="1531900" extrusionOk="0">
                <a:moveTo>
                  <a:pt x="3741" y="234747"/>
                </a:moveTo>
                <a:cubicBezTo>
                  <a:pt x="185099" y="120530"/>
                  <a:pt x="388333" y="45499"/>
                  <a:pt x="600398" y="14451"/>
                </a:cubicBezTo>
                <a:cubicBezTo>
                  <a:pt x="992800" y="-41725"/>
                  <a:pt x="1297910" y="74068"/>
                  <a:pt x="1426508" y="124599"/>
                </a:cubicBezTo>
                <a:cubicBezTo>
                  <a:pt x="1805830" y="273780"/>
                  <a:pt x="1801768" y="420277"/>
                  <a:pt x="2381146" y="822248"/>
                </a:cubicBezTo>
                <a:cubicBezTo>
                  <a:pt x="2572666" y="955114"/>
                  <a:pt x="2825593" y="1128735"/>
                  <a:pt x="3179719" y="1281152"/>
                </a:cubicBezTo>
                <a:cubicBezTo>
                  <a:pt x="3447592" y="1396394"/>
                  <a:pt x="3727863" y="1480313"/>
                  <a:pt x="4014985" y="1531326"/>
                </a:cubicBezTo>
                <a:lnTo>
                  <a:pt x="23" y="153132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>
            <a:outerShdw blurRad="127000" dist="63500" dir="7200000" algn="bl" rotWithShape="0">
              <a:srgbClr val="000000">
                <a:alpha val="200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" name="Google Shape;16;p2"/>
          <p:cNvSpPr/>
          <p:nvPr/>
        </p:nvSpPr>
        <p:spPr>
          <a:xfrm rot="10800000">
            <a:off x="-3548" y="254247"/>
            <a:ext cx="3527798" cy="1332159"/>
          </a:xfrm>
          <a:custGeom>
            <a:avLst/>
            <a:gdLst/>
            <a:ahLst/>
            <a:cxnLst/>
            <a:rect l="l" t="t" r="r" b="b"/>
            <a:pathLst>
              <a:path w="3703725" h="1332159" extrusionOk="0">
                <a:moveTo>
                  <a:pt x="0" y="1332159"/>
                </a:moveTo>
                <a:cubicBezTo>
                  <a:pt x="27537" y="1208243"/>
                  <a:pt x="93626" y="997240"/>
                  <a:pt x="266214" y="806684"/>
                </a:cubicBezTo>
                <a:cubicBezTo>
                  <a:pt x="524649" y="521264"/>
                  <a:pt x="861908" y="439961"/>
                  <a:pt x="1064787" y="421167"/>
                </a:cubicBezTo>
                <a:cubicBezTo>
                  <a:pt x="1560453" y="375249"/>
                  <a:pt x="1731044" y="570486"/>
                  <a:pt x="2129504" y="577164"/>
                </a:cubicBezTo>
                <a:cubicBezTo>
                  <a:pt x="2593985" y="585012"/>
                  <a:pt x="2807671" y="437276"/>
                  <a:pt x="2992376" y="292638"/>
                </a:cubicBezTo>
                <a:cubicBezTo>
                  <a:pt x="3101284" y="207342"/>
                  <a:pt x="3195461" y="82806"/>
                  <a:pt x="3396205" y="26424"/>
                </a:cubicBezTo>
                <a:cubicBezTo>
                  <a:pt x="3496371" y="-872"/>
                  <a:pt x="3601080" y="-7102"/>
                  <a:pt x="3703725" y="8112"/>
                </a:cubicBezTo>
              </a:path>
            </a:pathLst>
          </a:custGeom>
          <a:noFill/>
          <a:ln w="19050" cap="flat" cmpd="sng">
            <a:solidFill>
              <a:schemeClr val="accent3"/>
            </a:solidFill>
            <a:prstDash val="solid"/>
            <a:miter lim="8000"/>
            <a:headEnd type="none" w="sm" len="sm"/>
            <a:tailEnd type="none" w="sm" len="sm"/>
          </a:ln>
          <a:effectLst>
            <a:outerShdw blurRad="63500" sx="102000" sy="102000" algn="ctr" rotWithShape="0">
              <a:srgbClr val="000000">
                <a:alpha val="200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" name="Google Shape;17;p2"/>
          <p:cNvSpPr/>
          <p:nvPr/>
        </p:nvSpPr>
        <p:spPr>
          <a:xfrm>
            <a:off x="0" y="5138353"/>
            <a:ext cx="4011244" cy="1531900"/>
          </a:xfrm>
          <a:custGeom>
            <a:avLst/>
            <a:gdLst/>
            <a:ahLst/>
            <a:cxnLst/>
            <a:rect l="l" t="t" r="r" b="b"/>
            <a:pathLst>
              <a:path w="4011244" h="1531900" extrusionOk="0">
                <a:moveTo>
                  <a:pt x="0" y="235321"/>
                </a:moveTo>
                <a:cubicBezTo>
                  <a:pt x="181358" y="121104"/>
                  <a:pt x="384592" y="46073"/>
                  <a:pt x="596657" y="15025"/>
                </a:cubicBezTo>
                <a:cubicBezTo>
                  <a:pt x="989059" y="-41151"/>
                  <a:pt x="1294169" y="74642"/>
                  <a:pt x="1422767" y="125173"/>
                </a:cubicBezTo>
                <a:cubicBezTo>
                  <a:pt x="1802089" y="274354"/>
                  <a:pt x="1798027" y="420851"/>
                  <a:pt x="2377405" y="822822"/>
                </a:cubicBezTo>
                <a:cubicBezTo>
                  <a:pt x="2568925" y="955688"/>
                  <a:pt x="2821852" y="1129309"/>
                  <a:pt x="3175978" y="1281726"/>
                </a:cubicBezTo>
                <a:cubicBezTo>
                  <a:pt x="3443851" y="1396968"/>
                  <a:pt x="3724122" y="1480887"/>
                  <a:pt x="4011244" y="1531900"/>
                </a:cubicBezTo>
              </a:path>
            </a:pathLst>
          </a:custGeom>
          <a:noFill/>
          <a:ln w="19050" cap="flat" cmpd="sng">
            <a:solidFill>
              <a:schemeClr val="accent2"/>
            </a:solidFill>
            <a:prstDash val="solid"/>
            <a:miter lim="8000"/>
            <a:headEnd type="none" w="sm" len="sm"/>
            <a:tailEnd type="none" w="sm" len="sm"/>
          </a:ln>
          <a:effectLst>
            <a:outerShdw blurRad="63500" sx="102000" sy="102000" algn="ctr" rotWithShape="0">
              <a:srgbClr val="000000">
                <a:alpha val="200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" name="Google Shape;18;p2"/>
          <p:cNvSpPr/>
          <p:nvPr/>
        </p:nvSpPr>
        <p:spPr>
          <a:xfrm>
            <a:off x="0" y="5326100"/>
            <a:ext cx="4014961" cy="1531900"/>
          </a:xfrm>
          <a:custGeom>
            <a:avLst/>
            <a:gdLst/>
            <a:ahLst/>
            <a:cxnLst/>
            <a:rect l="l" t="t" r="r" b="b"/>
            <a:pathLst>
              <a:path w="4014961" h="1531900" extrusionOk="0">
                <a:moveTo>
                  <a:pt x="3741" y="234747"/>
                </a:moveTo>
                <a:cubicBezTo>
                  <a:pt x="185099" y="120530"/>
                  <a:pt x="388333" y="45499"/>
                  <a:pt x="600398" y="14451"/>
                </a:cubicBezTo>
                <a:cubicBezTo>
                  <a:pt x="992800" y="-41725"/>
                  <a:pt x="1297910" y="74068"/>
                  <a:pt x="1426508" y="124599"/>
                </a:cubicBezTo>
                <a:cubicBezTo>
                  <a:pt x="1805830" y="273780"/>
                  <a:pt x="1801768" y="420277"/>
                  <a:pt x="2381146" y="822248"/>
                </a:cubicBezTo>
                <a:cubicBezTo>
                  <a:pt x="2572666" y="955114"/>
                  <a:pt x="2825593" y="1128735"/>
                  <a:pt x="3179719" y="1281152"/>
                </a:cubicBezTo>
                <a:cubicBezTo>
                  <a:pt x="3447592" y="1396394"/>
                  <a:pt x="3727863" y="1480313"/>
                  <a:pt x="4014985" y="1531326"/>
                </a:cubicBezTo>
                <a:lnTo>
                  <a:pt x="23" y="153132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>
            <a:outerShdw blurRad="127000" dist="63500" dir="18900000" algn="bl" rotWithShape="0">
              <a:srgbClr val="000000">
                <a:alpha val="200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" name="Google Shape;19;p2"/>
          <p:cNvSpPr/>
          <p:nvPr/>
        </p:nvSpPr>
        <p:spPr>
          <a:xfrm>
            <a:off x="0" y="5901090"/>
            <a:ext cx="4189408" cy="956910"/>
          </a:xfrm>
          <a:custGeom>
            <a:avLst/>
            <a:gdLst/>
            <a:ahLst/>
            <a:cxnLst/>
            <a:rect l="l" t="t" r="r" b="b"/>
            <a:pathLst>
              <a:path w="4189408" h="956910" extrusionOk="0">
                <a:moveTo>
                  <a:pt x="3809" y="-575"/>
                </a:moveTo>
                <a:cubicBezTo>
                  <a:pt x="214998" y="133592"/>
                  <a:pt x="447961" y="229896"/>
                  <a:pt x="692234" y="284020"/>
                </a:cubicBezTo>
                <a:cubicBezTo>
                  <a:pt x="1111003" y="376475"/>
                  <a:pt x="1445577" y="318028"/>
                  <a:pt x="1527500" y="302332"/>
                </a:cubicBezTo>
                <a:cubicBezTo>
                  <a:pt x="1904275" y="230254"/>
                  <a:pt x="1943308" y="105443"/>
                  <a:pt x="2316916" y="36187"/>
                </a:cubicBezTo>
                <a:cubicBezTo>
                  <a:pt x="2366139" y="27031"/>
                  <a:pt x="2694173" y="-31141"/>
                  <a:pt x="3023653" y="36187"/>
                </a:cubicBezTo>
                <a:cubicBezTo>
                  <a:pt x="3706157" y="175593"/>
                  <a:pt x="4092777" y="791733"/>
                  <a:pt x="4189432" y="956336"/>
                </a:cubicBezTo>
                <a:lnTo>
                  <a:pt x="23" y="956336"/>
                </a:lnTo>
                <a:cubicBezTo>
                  <a:pt x="1262" y="637409"/>
                  <a:pt x="2522" y="318441"/>
                  <a:pt x="3809" y="-575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blurRad="127000" dist="63500" dir="18900000" algn="bl" rotWithShape="0">
              <a:srgbClr val="000000">
                <a:alpha val="200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" name="Google Shape;20;p2"/>
          <p:cNvSpPr/>
          <p:nvPr/>
        </p:nvSpPr>
        <p:spPr>
          <a:xfrm>
            <a:off x="0" y="6105749"/>
            <a:ext cx="4620774" cy="752251"/>
          </a:xfrm>
          <a:custGeom>
            <a:avLst/>
            <a:gdLst/>
            <a:ahLst/>
            <a:cxnLst/>
            <a:rect l="l" t="t" r="r" b="b"/>
            <a:pathLst>
              <a:path w="4620774" h="752251" extrusionOk="0">
                <a:moveTo>
                  <a:pt x="3740" y="501504"/>
                </a:moveTo>
                <a:cubicBezTo>
                  <a:pt x="146313" y="562581"/>
                  <a:pt x="293636" y="611721"/>
                  <a:pt x="444332" y="648414"/>
                </a:cubicBezTo>
                <a:cubicBezTo>
                  <a:pt x="532863" y="669961"/>
                  <a:pt x="661668" y="701285"/>
                  <a:pt x="820694" y="712644"/>
                </a:cubicBezTo>
                <a:cubicBezTo>
                  <a:pt x="929259" y="720423"/>
                  <a:pt x="1207107" y="737634"/>
                  <a:pt x="1499963" y="630033"/>
                </a:cubicBezTo>
                <a:cubicBezTo>
                  <a:pt x="1772991" y="529729"/>
                  <a:pt x="1774576" y="468804"/>
                  <a:pt x="2133314" y="226134"/>
                </a:cubicBezTo>
                <a:cubicBezTo>
                  <a:pt x="2355743" y="75713"/>
                  <a:pt x="2499279" y="27661"/>
                  <a:pt x="2684053" y="5838"/>
                </a:cubicBezTo>
                <a:cubicBezTo>
                  <a:pt x="2995840" y="-30855"/>
                  <a:pt x="3250214" y="96229"/>
                  <a:pt x="3510163" y="226134"/>
                </a:cubicBezTo>
                <a:cubicBezTo>
                  <a:pt x="3843223" y="392595"/>
                  <a:pt x="3925489" y="524635"/>
                  <a:pt x="4290354" y="657570"/>
                </a:cubicBezTo>
                <a:cubicBezTo>
                  <a:pt x="4398093" y="696838"/>
                  <a:pt x="4508516" y="728292"/>
                  <a:pt x="4620798" y="751677"/>
                </a:cubicBezTo>
                <a:lnTo>
                  <a:pt x="23" y="751677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>
            <a:outerShdw blurRad="127000" dist="63500" dir="18900000" algn="bl" rotWithShape="0">
              <a:srgbClr val="000000">
                <a:alpha val="200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" name="Google Shape;22;p2"/>
          <p:cNvSpPr/>
          <p:nvPr/>
        </p:nvSpPr>
        <p:spPr>
          <a:xfrm>
            <a:off x="7553325" y="5191261"/>
            <a:ext cx="4634389" cy="1665199"/>
          </a:xfrm>
          <a:custGeom>
            <a:avLst/>
            <a:gdLst/>
            <a:ahLst/>
            <a:cxnLst/>
            <a:rect l="l" t="t" r="r" b="b"/>
            <a:pathLst>
              <a:path w="3707511" h="1332159" extrusionOk="0">
                <a:moveTo>
                  <a:pt x="23" y="1331585"/>
                </a:moveTo>
                <a:cubicBezTo>
                  <a:pt x="27560" y="1207669"/>
                  <a:pt x="93649" y="996666"/>
                  <a:pt x="266237" y="806110"/>
                </a:cubicBezTo>
                <a:cubicBezTo>
                  <a:pt x="524672" y="520690"/>
                  <a:pt x="861931" y="439387"/>
                  <a:pt x="1064810" y="420593"/>
                </a:cubicBezTo>
                <a:cubicBezTo>
                  <a:pt x="1560476" y="374675"/>
                  <a:pt x="1731067" y="569912"/>
                  <a:pt x="2129527" y="576590"/>
                </a:cubicBezTo>
                <a:cubicBezTo>
                  <a:pt x="2594008" y="584438"/>
                  <a:pt x="2807694" y="436702"/>
                  <a:pt x="2992399" y="292064"/>
                </a:cubicBezTo>
                <a:cubicBezTo>
                  <a:pt x="3101307" y="206768"/>
                  <a:pt x="3195484" y="82232"/>
                  <a:pt x="3396228" y="25850"/>
                </a:cubicBezTo>
                <a:cubicBezTo>
                  <a:pt x="3496394" y="-1446"/>
                  <a:pt x="3601103" y="-7676"/>
                  <a:pt x="3703748" y="7538"/>
                </a:cubicBezTo>
                <a:cubicBezTo>
                  <a:pt x="3704987" y="448908"/>
                  <a:pt x="3706226" y="890257"/>
                  <a:pt x="3707534" y="1331585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ffectLst>
            <a:outerShdw blurRad="127000" dist="63500" dir="13500000" algn="br" rotWithShape="0">
              <a:srgbClr val="000000">
                <a:alpha val="200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" name="Google Shape;23;p2"/>
          <p:cNvSpPr/>
          <p:nvPr/>
        </p:nvSpPr>
        <p:spPr>
          <a:xfrm>
            <a:off x="0" y="5765235"/>
            <a:ext cx="4185623" cy="956911"/>
          </a:xfrm>
          <a:custGeom>
            <a:avLst/>
            <a:gdLst/>
            <a:ahLst/>
            <a:cxnLst/>
            <a:rect l="l" t="t" r="r" b="b"/>
            <a:pathLst>
              <a:path w="4185623" h="956911" extrusionOk="0">
                <a:moveTo>
                  <a:pt x="0" y="0"/>
                </a:moveTo>
                <a:cubicBezTo>
                  <a:pt x="211189" y="134167"/>
                  <a:pt x="444152" y="230471"/>
                  <a:pt x="688425" y="284595"/>
                </a:cubicBezTo>
                <a:cubicBezTo>
                  <a:pt x="1107194" y="377050"/>
                  <a:pt x="1441768" y="318603"/>
                  <a:pt x="1523691" y="302907"/>
                </a:cubicBezTo>
                <a:cubicBezTo>
                  <a:pt x="1900466" y="230829"/>
                  <a:pt x="1939499" y="106018"/>
                  <a:pt x="2313107" y="36762"/>
                </a:cubicBezTo>
                <a:cubicBezTo>
                  <a:pt x="2362330" y="27606"/>
                  <a:pt x="2690364" y="-30566"/>
                  <a:pt x="3019844" y="36762"/>
                </a:cubicBezTo>
                <a:cubicBezTo>
                  <a:pt x="3702348" y="176168"/>
                  <a:pt x="4088968" y="792308"/>
                  <a:pt x="4185623" y="956911"/>
                </a:cubicBezTo>
              </a:path>
            </a:pathLst>
          </a:custGeom>
          <a:noFill/>
          <a:ln w="19050" cap="flat" cmpd="sng">
            <a:solidFill>
              <a:schemeClr val="accent1"/>
            </a:solidFill>
            <a:prstDash val="solid"/>
            <a:miter lim="8000"/>
            <a:headEnd type="none" w="sm" len="sm"/>
            <a:tailEnd type="none" w="sm" len="sm"/>
          </a:ln>
          <a:effectLst>
            <a:outerShdw blurRad="63500" sx="102000" sy="102000" algn="ctr" rotWithShape="0">
              <a:srgbClr val="000000">
                <a:alpha val="200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" name="Google Shape;24;p2"/>
          <p:cNvSpPr/>
          <p:nvPr/>
        </p:nvSpPr>
        <p:spPr>
          <a:xfrm>
            <a:off x="1" y="5880769"/>
            <a:ext cx="4877763" cy="971131"/>
          </a:xfrm>
          <a:custGeom>
            <a:avLst/>
            <a:gdLst/>
            <a:ahLst/>
            <a:cxnLst/>
            <a:rect l="l" t="t" r="r" b="b"/>
            <a:pathLst>
              <a:path w="4914623" h="971131" extrusionOk="0">
                <a:moveTo>
                  <a:pt x="0" y="501883"/>
                </a:moveTo>
                <a:cubicBezTo>
                  <a:pt x="142573" y="562960"/>
                  <a:pt x="289896" y="612100"/>
                  <a:pt x="440592" y="648793"/>
                </a:cubicBezTo>
                <a:cubicBezTo>
                  <a:pt x="529123" y="670340"/>
                  <a:pt x="657928" y="701664"/>
                  <a:pt x="816954" y="713023"/>
                </a:cubicBezTo>
                <a:cubicBezTo>
                  <a:pt x="925519" y="720802"/>
                  <a:pt x="1203367" y="738013"/>
                  <a:pt x="1496223" y="630412"/>
                </a:cubicBezTo>
                <a:cubicBezTo>
                  <a:pt x="1769251" y="530108"/>
                  <a:pt x="1770836" y="469183"/>
                  <a:pt x="2129574" y="226513"/>
                </a:cubicBezTo>
                <a:cubicBezTo>
                  <a:pt x="2352003" y="76092"/>
                  <a:pt x="2495539" y="28040"/>
                  <a:pt x="2680313" y="6217"/>
                </a:cubicBezTo>
                <a:cubicBezTo>
                  <a:pt x="2992100" y="-30476"/>
                  <a:pt x="3240306" y="102016"/>
                  <a:pt x="3506423" y="226513"/>
                </a:cubicBezTo>
                <a:cubicBezTo>
                  <a:pt x="3772540" y="351010"/>
                  <a:pt x="4082886" y="637731"/>
                  <a:pt x="4277015" y="753199"/>
                </a:cubicBezTo>
                <a:cubicBezTo>
                  <a:pt x="4471144" y="868667"/>
                  <a:pt x="4802341" y="947746"/>
                  <a:pt x="4914623" y="971131"/>
                </a:cubicBezTo>
              </a:path>
            </a:pathLst>
          </a:custGeom>
          <a:noFill/>
          <a:ln w="19050" cap="flat" cmpd="sng">
            <a:solidFill>
              <a:schemeClr val="accent4"/>
            </a:solidFill>
            <a:prstDash val="solid"/>
            <a:miter lim="8000"/>
            <a:headEnd type="none" w="sm" len="sm"/>
            <a:tailEnd type="none" w="sm" len="sm"/>
          </a:ln>
          <a:effectLst>
            <a:outerShdw blurRad="63500" sx="102000" sy="102000" algn="ctr" rotWithShape="0">
              <a:srgbClr val="000000">
                <a:alpha val="200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/>
          </a:p>
        </p:txBody>
      </p:sp>
      <p:sp>
        <p:nvSpPr>
          <p:cNvPr id="25" name="Google Shape;25;p2"/>
          <p:cNvSpPr/>
          <p:nvPr/>
        </p:nvSpPr>
        <p:spPr>
          <a:xfrm rot="10800000">
            <a:off x="0" y="0"/>
            <a:ext cx="3707511" cy="1332159"/>
          </a:xfrm>
          <a:custGeom>
            <a:avLst/>
            <a:gdLst/>
            <a:ahLst/>
            <a:cxnLst/>
            <a:rect l="l" t="t" r="r" b="b"/>
            <a:pathLst>
              <a:path w="3707511" h="1332159" extrusionOk="0">
                <a:moveTo>
                  <a:pt x="23" y="1331585"/>
                </a:moveTo>
                <a:cubicBezTo>
                  <a:pt x="27560" y="1207669"/>
                  <a:pt x="93649" y="996666"/>
                  <a:pt x="266237" y="806110"/>
                </a:cubicBezTo>
                <a:cubicBezTo>
                  <a:pt x="524672" y="520690"/>
                  <a:pt x="861931" y="439387"/>
                  <a:pt x="1064810" y="420593"/>
                </a:cubicBezTo>
                <a:cubicBezTo>
                  <a:pt x="1560476" y="374675"/>
                  <a:pt x="1731067" y="569912"/>
                  <a:pt x="2129527" y="576590"/>
                </a:cubicBezTo>
                <a:cubicBezTo>
                  <a:pt x="2594008" y="584438"/>
                  <a:pt x="2807694" y="436702"/>
                  <a:pt x="2992399" y="292064"/>
                </a:cubicBezTo>
                <a:cubicBezTo>
                  <a:pt x="3101307" y="206768"/>
                  <a:pt x="3195484" y="82232"/>
                  <a:pt x="3396228" y="25850"/>
                </a:cubicBezTo>
                <a:cubicBezTo>
                  <a:pt x="3496394" y="-1446"/>
                  <a:pt x="3601103" y="-7676"/>
                  <a:pt x="3703748" y="7538"/>
                </a:cubicBezTo>
                <a:cubicBezTo>
                  <a:pt x="3704987" y="448908"/>
                  <a:pt x="3706226" y="890257"/>
                  <a:pt x="3707534" y="1331585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ffectLst>
            <a:outerShdw blurRad="127000" dist="63500" dir="2400000" algn="br" rotWithShape="0">
              <a:srgbClr val="000000">
                <a:alpha val="200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" name="Google Shape;26;p2"/>
          <p:cNvSpPr/>
          <p:nvPr/>
        </p:nvSpPr>
        <p:spPr>
          <a:xfrm rot="10800000" flipH="1">
            <a:off x="0" y="-526"/>
            <a:ext cx="3171819" cy="1210201"/>
          </a:xfrm>
          <a:custGeom>
            <a:avLst/>
            <a:gdLst/>
            <a:ahLst/>
            <a:cxnLst/>
            <a:rect l="l" t="t" r="r" b="b"/>
            <a:pathLst>
              <a:path w="4014961" h="1531900" extrusionOk="0">
                <a:moveTo>
                  <a:pt x="3741" y="234747"/>
                </a:moveTo>
                <a:cubicBezTo>
                  <a:pt x="185099" y="120530"/>
                  <a:pt x="388333" y="45499"/>
                  <a:pt x="600398" y="14451"/>
                </a:cubicBezTo>
                <a:cubicBezTo>
                  <a:pt x="992800" y="-41725"/>
                  <a:pt x="1297910" y="74068"/>
                  <a:pt x="1426508" y="124599"/>
                </a:cubicBezTo>
                <a:cubicBezTo>
                  <a:pt x="1805830" y="273780"/>
                  <a:pt x="1801768" y="420277"/>
                  <a:pt x="2381146" y="822248"/>
                </a:cubicBezTo>
                <a:cubicBezTo>
                  <a:pt x="2572666" y="955114"/>
                  <a:pt x="2825593" y="1128735"/>
                  <a:pt x="3179719" y="1281152"/>
                </a:cubicBezTo>
                <a:cubicBezTo>
                  <a:pt x="3447592" y="1396394"/>
                  <a:pt x="3727863" y="1480313"/>
                  <a:pt x="4014985" y="1531326"/>
                </a:cubicBezTo>
                <a:lnTo>
                  <a:pt x="23" y="153132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>
            <a:outerShdw blurRad="127000" dist="63500" dir="2400000" algn="bl" rotWithShape="0">
              <a:srgbClr val="000000">
                <a:alpha val="200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" name="Google Shape;27;p2"/>
          <p:cNvSpPr/>
          <p:nvPr/>
        </p:nvSpPr>
        <p:spPr>
          <a:xfrm rot="10800000" flipH="1">
            <a:off x="0" y="-28575"/>
            <a:ext cx="4011244" cy="1531900"/>
          </a:xfrm>
          <a:custGeom>
            <a:avLst/>
            <a:gdLst/>
            <a:ahLst/>
            <a:cxnLst/>
            <a:rect l="l" t="t" r="r" b="b"/>
            <a:pathLst>
              <a:path w="4011244" h="1531900" extrusionOk="0">
                <a:moveTo>
                  <a:pt x="0" y="235321"/>
                </a:moveTo>
                <a:cubicBezTo>
                  <a:pt x="181358" y="121104"/>
                  <a:pt x="384592" y="46073"/>
                  <a:pt x="596657" y="15025"/>
                </a:cubicBezTo>
                <a:cubicBezTo>
                  <a:pt x="989059" y="-41151"/>
                  <a:pt x="1294169" y="74642"/>
                  <a:pt x="1422767" y="125173"/>
                </a:cubicBezTo>
                <a:cubicBezTo>
                  <a:pt x="1802089" y="274354"/>
                  <a:pt x="1798027" y="420851"/>
                  <a:pt x="2377405" y="822822"/>
                </a:cubicBezTo>
                <a:cubicBezTo>
                  <a:pt x="2568925" y="955688"/>
                  <a:pt x="2821852" y="1129309"/>
                  <a:pt x="3175978" y="1281726"/>
                </a:cubicBezTo>
                <a:cubicBezTo>
                  <a:pt x="3443851" y="1396968"/>
                  <a:pt x="3724122" y="1480887"/>
                  <a:pt x="4011244" y="1531900"/>
                </a:cubicBezTo>
              </a:path>
            </a:pathLst>
          </a:custGeom>
          <a:noFill/>
          <a:ln w="19050" cap="flat" cmpd="sng">
            <a:solidFill>
              <a:schemeClr val="accent2"/>
            </a:solidFill>
            <a:prstDash val="solid"/>
            <a:miter lim="8000"/>
            <a:headEnd type="none" w="sm" len="sm"/>
            <a:tailEnd type="none" w="sm" len="sm"/>
          </a:ln>
          <a:effectLst>
            <a:outerShdw blurRad="63500" sx="102000" sy="102000" algn="ctr" rotWithShape="0">
              <a:srgbClr val="000000">
                <a:alpha val="200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" name="Google Shape;28;p2"/>
          <p:cNvSpPr/>
          <p:nvPr/>
        </p:nvSpPr>
        <p:spPr>
          <a:xfrm flipH="1">
            <a:off x="7571226" y="6105749"/>
            <a:ext cx="4620774" cy="752251"/>
          </a:xfrm>
          <a:custGeom>
            <a:avLst/>
            <a:gdLst/>
            <a:ahLst/>
            <a:cxnLst/>
            <a:rect l="l" t="t" r="r" b="b"/>
            <a:pathLst>
              <a:path w="4620774" h="752251" extrusionOk="0">
                <a:moveTo>
                  <a:pt x="3740" y="501504"/>
                </a:moveTo>
                <a:cubicBezTo>
                  <a:pt x="146313" y="562581"/>
                  <a:pt x="293636" y="611721"/>
                  <a:pt x="444332" y="648414"/>
                </a:cubicBezTo>
                <a:cubicBezTo>
                  <a:pt x="532863" y="669961"/>
                  <a:pt x="661668" y="701285"/>
                  <a:pt x="820694" y="712644"/>
                </a:cubicBezTo>
                <a:cubicBezTo>
                  <a:pt x="929259" y="720423"/>
                  <a:pt x="1207107" y="737634"/>
                  <a:pt x="1499963" y="630033"/>
                </a:cubicBezTo>
                <a:cubicBezTo>
                  <a:pt x="1772991" y="529729"/>
                  <a:pt x="1774576" y="468804"/>
                  <a:pt x="2133314" y="226134"/>
                </a:cubicBezTo>
                <a:cubicBezTo>
                  <a:pt x="2355743" y="75713"/>
                  <a:pt x="2499279" y="27661"/>
                  <a:pt x="2684053" y="5838"/>
                </a:cubicBezTo>
                <a:cubicBezTo>
                  <a:pt x="2995840" y="-30855"/>
                  <a:pt x="3250214" y="96229"/>
                  <a:pt x="3510163" y="226134"/>
                </a:cubicBezTo>
                <a:cubicBezTo>
                  <a:pt x="3843223" y="392595"/>
                  <a:pt x="3925489" y="524635"/>
                  <a:pt x="4290354" y="657570"/>
                </a:cubicBezTo>
                <a:cubicBezTo>
                  <a:pt x="4398093" y="696838"/>
                  <a:pt x="4508516" y="728292"/>
                  <a:pt x="4620798" y="751677"/>
                </a:cubicBezTo>
                <a:lnTo>
                  <a:pt x="23" y="751677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>
            <a:outerShdw blurRad="127000" dist="63500" dir="13500000" algn="bl" rotWithShape="0">
              <a:srgbClr val="000000">
                <a:alpha val="200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" name="Google Shape;29;p2"/>
          <p:cNvSpPr/>
          <p:nvPr/>
        </p:nvSpPr>
        <p:spPr>
          <a:xfrm flipH="1">
            <a:off x="7314237" y="5886869"/>
            <a:ext cx="4877763" cy="971131"/>
          </a:xfrm>
          <a:custGeom>
            <a:avLst/>
            <a:gdLst/>
            <a:ahLst/>
            <a:cxnLst/>
            <a:rect l="l" t="t" r="r" b="b"/>
            <a:pathLst>
              <a:path w="4914623" h="971131" extrusionOk="0">
                <a:moveTo>
                  <a:pt x="0" y="501883"/>
                </a:moveTo>
                <a:cubicBezTo>
                  <a:pt x="142573" y="562960"/>
                  <a:pt x="289896" y="612100"/>
                  <a:pt x="440592" y="648793"/>
                </a:cubicBezTo>
                <a:cubicBezTo>
                  <a:pt x="529123" y="670340"/>
                  <a:pt x="657928" y="701664"/>
                  <a:pt x="816954" y="713023"/>
                </a:cubicBezTo>
                <a:cubicBezTo>
                  <a:pt x="925519" y="720802"/>
                  <a:pt x="1203367" y="738013"/>
                  <a:pt x="1496223" y="630412"/>
                </a:cubicBezTo>
                <a:cubicBezTo>
                  <a:pt x="1769251" y="530108"/>
                  <a:pt x="1770836" y="469183"/>
                  <a:pt x="2129574" y="226513"/>
                </a:cubicBezTo>
                <a:cubicBezTo>
                  <a:pt x="2352003" y="76092"/>
                  <a:pt x="2495539" y="28040"/>
                  <a:pt x="2680313" y="6217"/>
                </a:cubicBezTo>
                <a:cubicBezTo>
                  <a:pt x="2992100" y="-30476"/>
                  <a:pt x="3240306" y="102016"/>
                  <a:pt x="3506423" y="226513"/>
                </a:cubicBezTo>
                <a:cubicBezTo>
                  <a:pt x="3772540" y="351010"/>
                  <a:pt x="4082886" y="637731"/>
                  <a:pt x="4277015" y="753199"/>
                </a:cubicBezTo>
                <a:cubicBezTo>
                  <a:pt x="4471144" y="868667"/>
                  <a:pt x="4802341" y="947746"/>
                  <a:pt x="4914623" y="971131"/>
                </a:cubicBezTo>
              </a:path>
            </a:pathLst>
          </a:custGeom>
          <a:noFill/>
          <a:ln w="19050" cap="flat" cmpd="sng">
            <a:solidFill>
              <a:schemeClr val="accent4"/>
            </a:solidFill>
            <a:prstDash val="solid"/>
            <a:miter lim="8000"/>
            <a:headEnd type="none" w="sm" len="sm"/>
            <a:tailEnd type="none" w="sm" len="sm"/>
          </a:ln>
          <a:effectLst>
            <a:outerShdw blurRad="63500" sx="102000" sy="102000" algn="ctr" rotWithShape="0">
              <a:srgbClr val="000000">
                <a:alpha val="200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/>
          </a:p>
        </p:txBody>
      </p:sp>
      <p:sp>
        <p:nvSpPr>
          <p:cNvPr id="30" name="Google Shape;30;p2"/>
          <p:cNvSpPr/>
          <p:nvPr/>
        </p:nvSpPr>
        <p:spPr>
          <a:xfrm rot="10800000">
            <a:off x="8002592" y="0"/>
            <a:ext cx="4189408" cy="956910"/>
          </a:xfrm>
          <a:custGeom>
            <a:avLst/>
            <a:gdLst/>
            <a:ahLst/>
            <a:cxnLst/>
            <a:rect l="l" t="t" r="r" b="b"/>
            <a:pathLst>
              <a:path w="4189408" h="956910" extrusionOk="0">
                <a:moveTo>
                  <a:pt x="3809" y="-575"/>
                </a:moveTo>
                <a:cubicBezTo>
                  <a:pt x="214998" y="133592"/>
                  <a:pt x="447961" y="229896"/>
                  <a:pt x="692234" y="284020"/>
                </a:cubicBezTo>
                <a:cubicBezTo>
                  <a:pt x="1111003" y="376475"/>
                  <a:pt x="1445577" y="318028"/>
                  <a:pt x="1527500" y="302332"/>
                </a:cubicBezTo>
                <a:cubicBezTo>
                  <a:pt x="1904275" y="230254"/>
                  <a:pt x="1943308" y="105443"/>
                  <a:pt x="2316916" y="36187"/>
                </a:cubicBezTo>
                <a:cubicBezTo>
                  <a:pt x="2366139" y="27031"/>
                  <a:pt x="2694173" y="-31141"/>
                  <a:pt x="3023653" y="36187"/>
                </a:cubicBezTo>
                <a:cubicBezTo>
                  <a:pt x="3706157" y="175593"/>
                  <a:pt x="4092777" y="791733"/>
                  <a:pt x="4189432" y="956336"/>
                </a:cubicBezTo>
                <a:lnTo>
                  <a:pt x="23" y="956336"/>
                </a:lnTo>
                <a:cubicBezTo>
                  <a:pt x="1262" y="637409"/>
                  <a:pt x="2522" y="318441"/>
                  <a:pt x="3809" y="-575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blurRad="127000" dist="63500" dir="7200000" algn="bl" rotWithShape="0">
              <a:srgbClr val="000000">
                <a:alpha val="200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" name="Google Shape;31;p2"/>
          <p:cNvSpPr/>
          <p:nvPr/>
        </p:nvSpPr>
        <p:spPr>
          <a:xfrm rot="10800000">
            <a:off x="8173802" y="212159"/>
            <a:ext cx="4018198" cy="956911"/>
          </a:xfrm>
          <a:custGeom>
            <a:avLst/>
            <a:gdLst/>
            <a:ahLst/>
            <a:cxnLst/>
            <a:rect l="l" t="t" r="r" b="b"/>
            <a:pathLst>
              <a:path w="4185623" h="956911" extrusionOk="0">
                <a:moveTo>
                  <a:pt x="0" y="0"/>
                </a:moveTo>
                <a:cubicBezTo>
                  <a:pt x="211189" y="134167"/>
                  <a:pt x="444152" y="230471"/>
                  <a:pt x="688425" y="284595"/>
                </a:cubicBezTo>
                <a:cubicBezTo>
                  <a:pt x="1107194" y="377050"/>
                  <a:pt x="1441768" y="318603"/>
                  <a:pt x="1523691" y="302907"/>
                </a:cubicBezTo>
                <a:cubicBezTo>
                  <a:pt x="1900466" y="230829"/>
                  <a:pt x="1939499" y="106018"/>
                  <a:pt x="2313107" y="36762"/>
                </a:cubicBezTo>
                <a:cubicBezTo>
                  <a:pt x="2362330" y="27606"/>
                  <a:pt x="2690364" y="-30566"/>
                  <a:pt x="3019844" y="36762"/>
                </a:cubicBezTo>
                <a:cubicBezTo>
                  <a:pt x="3702348" y="176168"/>
                  <a:pt x="4088968" y="792308"/>
                  <a:pt x="4185623" y="956911"/>
                </a:cubicBezTo>
              </a:path>
            </a:pathLst>
          </a:custGeom>
          <a:noFill/>
          <a:ln w="19050" cap="flat" cmpd="sng">
            <a:solidFill>
              <a:schemeClr val="accent1"/>
            </a:solidFill>
            <a:prstDash val="solid"/>
            <a:miter lim="8000"/>
            <a:headEnd type="none" w="sm" len="sm"/>
            <a:tailEnd type="none" w="sm" len="sm"/>
          </a:ln>
          <a:effectLst>
            <a:outerShdw blurRad="63500" sx="102000" sy="102000" algn="ctr" rotWithShape="0">
              <a:srgbClr val="000000">
                <a:alpha val="200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816873208"/>
      </p:ext>
    </p:extLst>
  </p:cSld>
  <p:clrMapOvr>
    <a:masterClrMapping/>
  </p:clrMapOvr>
  <p:transition spd="slow">
    <p:push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008 Three columns" preserve="1" userDrawn="1">
  <p:cSld name="008 Three columns">
    <p:spTree>
      <p:nvGrpSpPr>
        <p:cNvPr id="1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p12"/>
          <p:cNvSpPr/>
          <p:nvPr/>
        </p:nvSpPr>
        <p:spPr>
          <a:xfrm>
            <a:off x="0" y="5138353"/>
            <a:ext cx="4011244" cy="1531900"/>
          </a:xfrm>
          <a:custGeom>
            <a:avLst/>
            <a:gdLst/>
            <a:ahLst/>
            <a:cxnLst/>
            <a:rect l="l" t="t" r="r" b="b"/>
            <a:pathLst>
              <a:path w="4011244" h="1531900" extrusionOk="0">
                <a:moveTo>
                  <a:pt x="0" y="235321"/>
                </a:moveTo>
                <a:cubicBezTo>
                  <a:pt x="181358" y="121104"/>
                  <a:pt x="384592" y="46073"/>
                  <a:pt x="596657" y="15025"/>
                </a:cubicBezTo>
                <a:cubicBezTo>
                  <a:pt x="989059" y="-41151"/>
                  <a:pt x="1294169" y="74642"/>
                  <a:pt x="1422767" y="125173"/>
                </a:cubicBezTo>
                <a:cubicBezTo>
                  <a:pt x="1802089" y="274354"/>
                  <a:pt x="1798027" y="420851"/>
                  <a:pt x="2377405" y="822822"/>
                </a:cubicBezTo>
                <a:cubicBezTo>
                  <a:pt x="2568925" y="955688"/>
                  <a:pt x="2821852" y="1129309"/>
                  <a:pt x="3175978" y="1281726"/>
                </a:cubicBezTo>
                <a:cubicBezTo>
                  <a:pt x="3443851" y="1396968"/>
                  <a:pt x="3724122" y="1480887"/>
                  <a:pt x="4011244" y="1531900"/>
                </a:cubicBezTo>
              </a:path>
            </a:pathLst>
          </a:custGeom>
          <a:noFill/>
          <a:ln w="19050" cap="flat" cmpd="sng">
            <a:solidFill>
              <a:schemeClr val="accent2"/>
            </a:solidFill>
            <a:prstDash val="solid"/>
            <a:miter lim="8000"/>
            <a:headEnd type="none" w="sm" len="sm"/>
            <a:tailEnd type="none" w="sm" len="sm"/>
          </a:ln>
          <a:effectLst>
            <a:outerShdw blurRad="63500" sx="102000" sy="102000" algn="ctr" rotWithShape="0">
              <a:srgbClr val="000000">
                <a:alpha val="200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4" name="Google Shape;174;p12"/>
          <p:cNvSpPr/>
          <p:nvPr/>
        </p:nvSpPr>
        <p:spPr>
          <a:xfrm>
            <a:off x="0" y="5326100"/>
            <a:ext cx="4014961" cy="1531900"/>
          </a:xfrm>
          <a:custGeom>
            <a:avLst/>
            <a:gdLst/>
            <a:ahLst/>
            <a:cxnLst/>
            <a:rect l="l" t="t" r="r" b="b"/>
            <a:pathLst>
              <a:path w="4014961" h="1531900" extrusionOk="0">
                <a:moveTo>
                  <a:pt x="3741" y="234747"/>
                </a:moveTo>
                <a:cubicBezTo>
                  <a:pt x="185099" y="120530"/>
                  <a:pt x="388333" y="45499"/>
                  <a:pt x="600398" y="14451"/>
                </a:cubicBezTo>
                <a:cubicBezTo>
                  <a:pt x="992800" y="-41725"/>
                  <a:pt x="1297910" y="74068"/>
                  <a:pt x="1426508" y="124599"/>
                </a:cubicBezTo>
                <a:cubicBezTo>
                  <a:pt x="1805830" y="273780"/>
                  <a:pt x="1801768" y="420277"/>
                  <a:pt x="2381146" y="822248"/>
                </a:cubicBezTo>
                <a:cubicBezTo>
                  <a:pt x="2572666" y="955114"/>
                  <a:pt x="2825593" y="1128735"/>
                  <a:pt x="3179719" y="1281152"/>
                </a:cubicBezTo>
                <a:cubicBezTo>
                  <a:pt x="3447592" y="1396394"/>
                  <a:pt x="3727863" y="1480313"/>
                  <a:pt x="4014985" y="1531326"/>
                </a:cubicBezTo>
                <a:lnTo>
                  <a:pt x="23" y="153132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>
            <a:outerShdw blurRad="127000" dist="63500" dir="18900000" algn="bl" rotWithShape="0">
              <a:srgbClr val="000000">
                <a:alpha val="200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5" name="Google Shape;175;p12"/>
          <p:cNvSpPr/>
          <p:nvPr/>
        </p:nvSpPr>
        <p:spPr>
          <a:xfrm>
            <a:off x="0" y="5901090"/>
            <a:ext cx="4189408" cy="956910"/>
          </a:xfrm>
          <a:custGeom>
            <a:avLst/>
            <a:gdLst/>
            <a:ahLst/>
            <a:cxnLst/>
            <a:rect l="l" t="t" r="r" b="b"/>
            <a:pathLst>
              <a:path w="4189408" h="956910" extrusionOk="0">
                <a:moveTo>
                  <a:pt x="3809" y="-575"/>
                </a:moveTo>
                <a:cubicBezTo>
                  <a:pt x="214998" y="133592"/>
                  <a:pt x="447961" y="229896"/>
                  <a:pt x="692234" y="284020"/>
                </a:cubicBezTo>
                <a:cubicBezTo>
                  <a:pt x="1111003" y="376475"/>
                  <a:pt x="1445577" y="318028"/>
                  <a:pt x="1527500" y="302332"/>
                </a:cubicBezTo>
                <a:cubicBezTo>
                  <a:pt x="1904275" y="230254"/>
                  <a:pt x="1943308" y="105443"/>
                  <a:pt x="2316916" y="36187"/>
                </a:cubicBezTo>
                <a:cubicBezTo>
                  <a:pt x="2366139" y="27031"/>
                  <a:pt x="2694173" y="-31141"/>
                  <a:pt x="3023653" y="36187"/>
                </a:cubicBezTo>
                <a:cubicBezTo>
                  <a:pt x="3706157" y="175593"/>
                  <a:pt x="4092777" y="791733"/>
                  <a:pt x="4189432" y="956336"/>
                </a:cubicBezTo>
                <a:lnTo>
                  <a:pt x="23" y="956336"/>
                </a:lnTo>
                <a:cubicBezTo>
                  <a:pt x="1262" y="637409"/>
                  <a:pt x="2522" y="318441"/>
                  <a:pt x="3809" y="-575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blurRad="127000" dist="63500" dir="18900000" algn="bl" rotWithShape="0">
              <a:srgbClr val="000000">
                <a:alpha val="200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6" name="Google Shape;176;p12"/>
          <p:cNvSpPr/>
          <p:nvPr/>
        </p:nvSpPr>
        <p:spPr>
          <a:xfrm>
            <a:off x="0" y="6105749"/>
            <a:ext cx="4620774" cy="752251"/>
          </a:xfrm>
          <a:custGeom>
            <a:avLst/>
            <a:gdLst/>
            <a:ahLst/>
            <a:cxnLst/>
            <a:rect l="l" t="t" r="r" b="b"/>
            <a:pathLst>
              <a:path w="4620774" h="752251" extrusionOk="0">
                <a:moveTo>
                  <a:pt x="3740" y="501504"/>
                </a:moveTo>
                <a:cubicBezTo>
                  <a:pt x="146313" y="562581"/>
                  <a:pt x="293636" y="611721"/>
                  <a:pt x="444332" y="648414"/>
                </a:cubicBezTo>
                <a:cubicBezTo>
                  <a:pt x="532863" y="669961"/>
                  <a:pt x="661668" y="701285"/>
                  <a:pt x="820694" y="712644"/>
                </a:cubicBezTo>
                <a:cubicBezTo>
                  <a:pt x="929259" y="720423"/>
                  <a:pt x="1207107" y="737634"/>
                  <a:pt x="1499963" y="630033"/>
                </a:cubicBezTo>
                <a:cubicBezTo>
                  <a:pt x="1772991" y="529729"/>
                  <a:pt x="1774576" y="468804"/>
                  <a:pt x="2133314" y="226134"/>
                </a:cubicBezTo>
                <a:cubicBezTo>
                  <a:pt x="2355743" y="75713"/>
                  <a:pt x="2499279" y="27661"/>
                  <a:pt x="2684053" y="5838"/>
                </a:cubicBezTo>
                <a:cubicBezTo>
                  <a:pt x="2995840" y="-30855"/>
                  <a:pt x="3250214" y="96229"/>
                  <a:pt x="3510163" y="226134"/>
                </a:cubicBezTo>
                <a:cubicBezTo>
                  <a:pt x="3843223" y="392595"/>
                  <a:pt x="3925489" y="524635"/>
                  <a:pt x="4290354" y="657570"/>
                </a:cubicBezTo>
                <a:cubicBezTo>
                  <a:pt x="4398093" y="696838"/>
                  <a:pt x="4508516" y="728292"/>
                  <a:pt x="4620798" y="751677"/>
                </a:cubicBezTo>
                <a:lnTo>
                  <a:pt x="23" y="751677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>
            <a:outerShdw blurRad="127000" dist="63500" dir="18900000" algn="bl" rotWithShape="0">
              <a:srgbClr val="000000">
                <a:alpha val="200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7" name="Google Shape;177;p12"/>
          <p:cNvSpPr/>
          <p:nvPr/>
        </p:nvSpPr>
        <p:spPr>
          <a:xfrm>
            <a:off x="0" y="5765235"/>
            <a:ext cx="4185623" cy="956911"/>
          </a:xfrm>
          <a:custGeom>
            <a:avLst/>
            <a:gdLst/>
            <a:ahLst/>
            <a:cxnLst/>
            <a:rect l="l" t="t" r="r" b="b"/>
            <a:pathLst>
              <a:path w="4185623" h="956911" extrusionOk="0">
                <a:moveTo>
                  <a:pt x="0" y="0"/>
                </a:moveTo>
                <a:cubicBezTo>
                  <a:pt x="211189" y="134167"/>
                  <a:pt x="444152" y="230471"/>
                  <a:pt x="688425" y="284595"/>
                </a:cubicBezTo>
                <a:cubicBezTo>
                  <a:pt x="1107194" y="377050"/>
                  <a:pt x="1441768" y="318603"/>
                  <a:pt x="1523691" y="302907"/>
                </a:cubicBezTo>
                <a:cubicBezTo>
                  <a:pt x="1900466" y="230829"/>
                  <a:pt x="1939499" y="106018"/>
                  <a:pt x="2313107" y="36762"/>
                </a:cubicBezTo>
                <a:cubicBezTo>
                  <a:pt x="2362330" y="27606"/>
                  <a:pt x="2690364" y="-30566"/>
                  <a:pt x="3019844" y="36762"/>
                </a:cubicBezTo>
                <a:cubicBezTo>
                  <a:pt x="3702348" y="176168"/>
                  <a:pt x="4088968" y="792308"/>
                  <a:pt x="4185623" y="956911"/>
                </a:cubicBezTo>
              </a:path>
            </a:pathLst>
          </a:custGeom>
          <a:noFill/>
          <a:ln w="19050" cap="flat" cmpd="sng">
            <a:solidFill>
              <a:schemeClr val="accent1"/>
            </a:solidFill>
            <a:prstDash val="solid"/>
            <a:miter lim="8000"/>
            <a:headEnd type="none" w="sm" len="sm"/>
            <a:tailEnd type="none" w="sm" len="sm"/>
          </a:ln>
          <a:effectLst>
            <a:outerShdw blurRad="63500" sx="102000" sy="102000" algn="ctr" rotWithShape="0">
              <a:srgbClr val="000000">
                <a:alpha val="200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8" name="Google Shape;178;p12"/>
          <p:cNvSpPr/>
          <p:nvPr/>
        </p:nvSpPr>
        <p:spPr>
          <a:xfrm>
            <a:off x="1" y="5880769"/>
            <a:ext cx="4877763" cy="971131"/>
          </a:xfrm>
          <a:custGeom>
            <a:avLst/>
            <a:gdLst/>
            <a:ahLst/>
            <a:cxnLst/>
            <a:rect l="l" t="t" r="r" b="b"/>
            <a:pathLst>
              <a:path w="4914623" h="971131" extrusionOk="0">
                <a:moveTo>
                  <a:pt x="0" y="501883"/>
                </a:moveTo>
                <a:cubicBezTo>
                  <a:pt x="142573" y="562960"/>
                  <a:pt x="289896" y="612100"/>
                  <a:pt x="440592" y="648793"/>
                </a:cubicBezTo>
                <a:cubicBezTo>
                  <a:pt x="529123" y="670340"/>
                  <a:pt x="657928" y="701664"/>
                  <a:pt x="816954" y="713023"/>
                </a:cubicBezTo>
                <a:cubicBezTo>
                  <a:pt x="925519" y="720802"/>
                  <a:pt x="1203367" y="738013"/>
                  <a:pt x="1496223" y="630412"/>
                </a:cubicBezTo>
                <a:cubicBezTo>
                  <a:pt x="1769251" y="530108"/>
                  <a:pt x="1770836" y="469183"/>
                  <a:pt x="2129574" y="226513"/>
                </a:cubicBezTo>
                <a:cubicBezTo>
                  <a:pt x="2352003" y="76092"/>
                  <a:pt x="2495539" y="28040"/>
                  <a:pt x="2680313" y="6217"/>
                </a:cubicBezTo>
                <a:cubicBezTo>
                  <a:pt x="2992100" y="-30476"/>
                  <a:pt x="3240306" y="102016"/>
                  <a:pt x="3506423" y="226513"/>
                </a:cubicBezTo>
                <a:cubicBezTo>
                  <a:pt x="3772540" y="351010"/>
                  <a:pt x="4082886" y="637731"/>
                  <a:pt x="4277015" y="753199"/>
                </a:cubicBezTo>
                <a:cubicBezTo>
                  <a:pt x="4471144" y="868667"/>
                  <a:pt x="4802341" y="947746"/>
                  <a:pt x="4914623" y="971131"/>
                </a:cubicBezTo>
              </a:path>
            </a:pathLst>
          </a:custGeom>
          <a:noFill/>
          <a:ln w="19050" cap="flat" cmpd="sng">
            <a:solidFill>
              <a:schemeClr val="accent4"/>
            </a:solidFill>
            <a:prstDash val="solid"/>
            <a:miter lim="8000"/>
            <a:headEnd type="none" w="sm" len="sm"/>
            <a:tailEnd type="none" w="sm" len="sm"/>
          </a:ln>
          <a:effectLst>
            <a:outerShdw blurRad="63500" sx="102000" sy="102000" algn="ctr" rotWithShape="0">
              <a:srgbClr val="000000">
                <a:alpha val="200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/>
          </a:p>
        </p:txBody>
      </p:sp>
      <p:sp>
        <p:nvSpPr>
          <p:cNvPr id="179" name="Google Shape;179;p12"/>
          <p:cNvSpPr/>
          <p:nvPr/>
        </p:nvSpPr>
        <p:spPr>
          <a:xfrm rot="-5400000" flipH="1">
            <a:off x="9204864" y="1401047"/>
            <a:ext cx="4099474" cy="1874800"/>
          </a:xfrm>
          <a:custGeom>
            <a:avLst/>
            <a:gdLst/>
            <a:ahLst/>
            <a:cxnLst/>
            <a:rect l="l" t="t" r="r" b="b"/>
            <a:pathLst>
              <a:path w="4725619" h="1874800" extrusionOk="0">
                <a:moveTo>
                  <a:pt x="0" y="235321"/>
                </a:moveTo>
                <a:cubicBezTo>
                  <a:pt x="181358" y="121104"/>
                  <a:pt x="384592" y="46073"/>
                  <a:pt x="596657" y="15025"/>
                </a:cubicBezTo>
                <a:cubicBezTo>
                  <a:pt x="989059" y="-41151"/>
                  <a:pt x="1294169" y="74642"/>
                  <a:pt x="1422767" y="125173"/>
                </a:cubicBezTo>
                <a:cubicBezTo>
                  <a:pt x="1802089" y="274354"/>
                  <a:pt x="1798027" y="420851"/>
                  <a:pt x="2377405" y="822822"/>
                </a:cubicBezTo>
                <a:cubicBezTo>
                  <a:pt x="2568925" y="955688"/>
                  <a:pt x="2821852" y="1129309"/>
                  <a:pt x="3175978" y="1281726"/>
                </a:cubicBezTo>
                <a:cubicBezTo>
                  <a:pt x="3443851" y="1396968"/>
                  <a:pt x="4438497" y="1823787"/>
                  <a:pt x="4725619" y="1874800"/>
                </a:cubicBezTo>
              </a:path>
            </a:pathLst>
          </a:custGeom>
          <a:noFill/>
          <a:ln w="19050" cap="flat" cmpd="sng">
            <a:solidFill>
              <a:schemeClr val="accent2"/>
            </a:solidFill>
            <a:prstDash val="solid"/>
            <a:miter lim="8000"/>
            <a:headEnd type="none" w="sm" len="sm"/>
            <a:tailEnd type="none" w="sm" len="sm"/>
          </a:ln>
          <a:effectLst>
            <a:outerShdw blurRad="63500" sx="102000" sy="102000" algn="ctr" rotWithShape="0">
              <a:srgbClr val="000000">
                <a:alpha val="200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0" name="Google Shape;180;p12"/>
          <p:cNvSpPr/>
          <p:nvPr/>
        </p:nvSpPr>
        <p:spPr>
          <a:xfrm rot="-5400000" flipH="1">
            <a:off x="9418570" y="1241531"/>
            <a:ext cx="4014961" cy="1531900"/>
          </a:xfrm>
          <a:custGeom>
            <a:avLst/>
            <a:gdLst/>
            <a:ahLst/>
            <a:cxnLst/>
            <a:rect l="l" t="t" r="r" b="b"/>
            <a:pathLst>
              <a:path w="4014961" h="1531900" extrusionOk="0">
                <a:moveTo>
                  <a:pt x="3741" y="234747"/>
                </a:moveTo>
                <a:cubicBezTo>
                  <a:pt x="185099" y="120530"/>
                  <a:pt x="388333" y="45499"/>
                  <a:pt x="600398" y="14451"/>
                </a:cubicBezTo>
                <a:cubicBezTo>
                  <a:pt x="992800" y="-41725"/>
                  <a:pt x="1297910" y="74068"/>
                  <a:pt x="1426508" y="124599"/>
                </a:cubicBezTo>
                <a:cubicBezTo>
                  <a:pt x="1805830" y="273780"/>
                  <a:pt x="1801768" y="420277"/>
                  <a:pt x="2381146" y="822248"/>
                </a:cubicBezTo>
                <a:cubicBezTo>
                  <a:pt x="2572666" y="955114"/>
                  <a:pt x="2825593" y="1128735"/>
                  <a:pt x="3179719" y="1281152"/>
                </a:cubicBezTo>
                <a:cubicBezTo>
                  <a:pt x="3447592" y="1396394"/>
                  <a:pt x="3727863" y="1480313"/>
                  <a:pt x="4014985" y="1531326"/>
                </a:cubicBezTo>
                <a:lnTo>
                  <a:pt x="23" y="153132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>
            <a:outerShdw blurRad="127000" dist="63500" dir="7200000" algn="bl" rotWithShape="0">
              <a:srgbClr val="000000">
                <a:alpha val="200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1" name="Google Shape;181;p12"/>
          <p:cNvSpPr/>
          <p:nvPr/>
        </p:nvSpPr>
        <p:spPr>
          <a:xfrm rot="10800000">
            <a:off x="8002592" y="0"/>
            <a:ext cx="4189408" cy="956910"/>
          </a:xfrm>
          <a:custGeom>
            <a:avLst/>
            <a:gdLst/>
            <a:ahLst/>
            <a:cxnLst/>
            <a:rect l="l" t="t" r="r" b="b"/>
            <a:pathLst>
              <a:path w="4189408" h="956910" extrusionOk="0">
                <a:moveTo>
                  <a:pt x="3809" y="-575"/>
                </a:moveTo>
                <a:cubicBezTo>
                  <a:pt x="214998" y="133592"/>
                  <a:pt x="447961" y="229896"/>
                  <a:pt x="692234" y="284020"/>
                </a:cubicBezTo>
                <a:cubicBezTo>
                  <a:pt x="1111003" y="376475"/>
                  <a:pt x="1445577" y="318028"/>
                  <a:pt x="1527500" y="302332"/>
                </a:cubicBezTo>
                <a:cubicBezTo>
                  <a:pt x="1904275" y="230254"/>
                  <a:pt x="1943308" y="105443"/>
                  <a:pt x="2316916" y="36187"/>
                </a:cubicBezTo>
                <a:cubicBezTo>
                  <a:pt x="2366139" y="27031"/>
                  <a:pt x="2694173" y="-31141"/>
                  <a:pt x="3023653" y="36187"/>
                </a:cubicBezTo>
                <a:cubicBezTo>
                  <a:pt x="3706157" y="175593"/>
                  <a:pt x="4092777" y="791733"/>
                  <a:pt x="4189432" y="956336"/>
                </a:cubicBezTo>
                <a:lnTo>
                  <a:pt x="23" y="956336"/>
                </a:lnTo>
                <a:cubicBezTo>
                  <a:pt x="1262" y="637409"/>
                  <a:pt x="2522" y="318441"/>
                  <a:pt x="3809" y="-575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blurRad="127000" dist="63500" dir="7200000" algn="bl" rotWithShape="0">
              <a:srgbClr val="000000">
                <a:alpha val="200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2" name="Google Shape;182;p12"/>
          <p:cNvSpPr/>
          <p:nvPr/>
        </p:nvSpPr>
        <p:spPr>
          <a:xfrm rot="10800000">
            <a:off x="8173802" y="212159"/>
            <a:ext cx="4018198" cy="956911"/>
          </a:xfrm>
          <a:custGeom>
            <a:avLst/>
            <a:gdLst/>
            <a:ahLst/>
            <a:cxnLst/>
            <a:rect l="l" t="t" r="r" b="b"/>
            <a:pathLst>
              <a:path w="4185623" h="956911" extrusionOk="0">
                <a:moveTo>
                  <a:pt x="0" y="0"/>
                </a:moveTo>
                <a:cubicBezTo>
                  <a:pt x="211189" y="134167"/>
                  <a:pt x="444152" y="230471"/>
                  <a:pt x="688425" y="284595"/>
                </a:cubicBezTo>
                <a:cubicBezTo>
                  <a:pt x="1107194" y="377050"/>
                  <a:pt x="1441768" y="318603"/>
                  <a:pt x="1523691" y="302907"/>
                </a:cubicBezTo>
                <a:cubicBezTo>
                  <a:pt x="1900466" y="230829"/>
                  <a:pt x="1939499" y="106018"/>
                  <a:pt x="2313107" y="36762"/>
                </a:cubicBezTo>
                <a:cubicBezTo>
                  <a:pt x="2362330" y="27606"/>
                  <a:pt x="2690364" y="-30566"/>
                  <a:pt x="3019844" y="36762"/>
                </a:cubicBezTo>
                <a:cubicBezTo>
                  <a:pt x="3702348" y="176168"/>
                  <a:pt x="4088968" y="792308"/>
                  <a:pt x="4185623" y="956911"/>
                </a:cubicBezTo>
              </a:path>
            </a:pathLst>
          </a:custGeom>
          <a:noFill/>
          <a:ln w="19050" cap="flat" cmpd="sng">
            <a:solidFill>
              <a:schemeClr val="accent1"/>
            </a:solidFill>
            <a:prstDash val="solid"/>
            <a:miter lim="8000"/>
            <a:headEnd type="none" w="sm" len="sm"/>
            <a:tailEnd type="none" w="sm" len="sm"/>
          </a:ln>
          <a:effectLst>
            <a:outerShdw blurRad="63500" sx="102000" sy="102000" algn="ctr" rotWithShape="0">
              <a:srgbClr val="000000">
                <a:alpha val="200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761980010"/>
      </p:ext>
    </p:extLst>
  </p:cSld>
  <p:clrMapOvr>
    <a:masterClrMapping/>
  </p:clrMapOvr>
  <p:transition spd="slow">
    <p:push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008 Team" preserve="1" userDrawn="1">
  <p:cSld name="008 Team">
    <p:spTree>
      <p:nvGrpSpPr>
        <p:cNvPr id="1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p13"/>
          <p:cNvSpPr/>
          <p:nvPr/>
        </p:nvSpPr>
        <p:spPr>
          <a:xfrm>
            <a:off x="0" y="5138353"/>
            <a:ext cx="4011244" cy="1531900"/>
          </a:xfrm>
          <a:custGeom>
            <a:avLst/>
            <a:gdLst/>
            <a:ahLst/>
            <a:cxnLst/>
            <a:rect l="l" t="t" r="r" b="b"/>
            <a:pathLst>
              <a:path w="4011244" h="1531900" extrusionOk="0">
                <a:moveTo>
                  <a:pt x="0" y="235321"/>
                </a:moveTo>
                <a:cubicBezTo>
                  <a:pt x="181358" y="121104"/>
                  <a:pt x="384592" y="46073"/>
                  <a:pt x="596657" y="15025"/>
                </a:cubicBezTo>
                <a:cubicBezTo>
                  <a:pt x="989059" y="-41151"/>
                  <a:pt x="1294169" y="74642"/>
                  <a:pt x="1422767" y="125173"/>
                </a:cubicBezTo>
                <a:cubicBezTo>
                  <a:pt x="1802089" y="274354"/>
                  <a:pt x="1798027" y="420851"/>
                  <a:pt x="2377405" y="822822"/>
                </a:cubicBezTo>
                <a:cubicBezTo>
                  <a:pt x="2568925" y="955688"/>
                  <a:pt x="2821852" y="1129309"/>
                  <a:pt x="3175978" y="1281726"/>
                </a:cubicBezTo>
                <a:cubicBezTo>
                  <a:pt x="3443851" y="1396968"/>
                  <a:pt x="3724122" y="1480887"/>
                  <a:pt x="4011244" y="1531900"/>
                </a:cubicBezTo>
              </a:path>
            </a:pathLst>
          </a:custGeom>
          <a:noFill/>
          <a:ln w="19050" cap="flat" cmpd="sng">
            <a:solidFill>
              <a:schemeClr val="accent2"/>
            </a:solidFill>
            <a:prstDash val="solid"/>
            <a:miter lim="8000"/>
            <a:headEnd type="none" w="sm" len="sm"/>
            <a:tailEnd type="none" w="sm" len="sm"/>
          </a:ln>
          <a:effectLst>
            <a:outerShdw blurRad="63500" sx="102000" sy="102000" algn="ctr" rotWithShape="0">
              <a:srgbClr val="000000">
                <a:alpha val="200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3" name="Google Shape;193;p13"/>
          <p:cNvSpPr/>
          <p:nvPr/>
        </p:nvSpPr>
        <p:spPr>
          <a:xfrm>
            <a:off x="0" y="5326100"/>
            <a:ext cx="4014961" cy="1531900"/>
          </a:xfrm>
          <a:custGeom>
            <a:avLst/>
            <a:gdLst/>
            <a:ahLst/>
            <a:cxnLst/>
            <a:rect l="l" t="t" r="r" b="b"/>
            <a:pathLst>
              <a:path w="4014961" h="1531900" extrusionOk="0">
                <a:moveTo>
                  <a:pt x="3741" y="234747"/>
                </a:moveTo>
                <a:cubicBezTo>
                  <a:pt x="185099" y="120530"/>
                  <a:pt x="388333" y="45499"/>
                  <a:pt x="600398" y="14451"/>
                </a:cubicBezTo>
                <a:cubicBezTo>
                  <a:pt x="992800" y="-41725"/>
                  <a:pt x="1297910" y="74068"/>
                  <a:pt x="1426508" y="124599"/>
                </a:cubicBezTo>
                <a:cubicBezTo>
                  <a:pt x="1805830" y="273780"/>
                  <a:pt x="1801768" y="420277"/>
                  <a:pt x="2381146" y="822248"/>
                </a:cubicBezTo>
                <a:cubicBezTo>
                  <a:pt x="2572666" y="955114"/>
                  <a:pt x="2825593" y="1128735"/>
                  <a:pt x="3179719" y="1281152"/>
                </a:cubicBezTo>
                <a:cubicBezTo>
                  <a:pt x="3447592" y="1396394"/>
                  <a:pt x="3727863" y="1480313"/>
                  <a:pt x="4014985" y="1531326"/>
                </a:cubicBezTo>
                <a:lnTo>
                  <a:pt x="23" y="153132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>
            <a:outerShdw blurRad="127000" dist="63500" dir="18900000" algn="bl" rotWithShape="0">
              <a:srgbClr val="000000">
                <a:alpha val="200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4" name="Google Shape;194;p13"/>
          <p:cNvSpPr/>
          <p:nvPr/>
        </p:nvSpPr>
        <p:spPr>
          <a:xfrm>
            <a:off x="0" y="5901090"/>
            <a:ext cx="4189408" cy="956910"/>
          </a:xfrm>
          <a:custGeom>
            <a:avLst/>
            <a:gdLst/>
            <a:ahLst/>
            <a:cxnLst/>
            <a:rect l="l" t="t" r="r" b="b"/>
            <a:pathLst>
              <a:path w="4189408" h="956910" extrusionOk="0">
                <a:moveTo>
                  <a:pt x="3809" y="-575"/>
                </a:moveTo>
                <a:cubicBezTo>
                  <a:pt x="214998" y="133592"/>
                  <a:pt x="447961" y="229896"/>
                  <a:pt x="692234" y="284020"/>
                </a:cubicBezTo>
                <a:cubicBezTo>
                  <a:pt x="1111003" y="376475"/>
                  <a:pt x="1445577" y="318028"/>
                  <a:pt x="1527500" y="302332"/>
                </a:cubicBezTo>
                <a:cubicBezTo>
                  <a:pt x="1904275" y="230254"/>
                  <a:pt x="1943308" y="105443"/>
                  <a:pt x="2316916" y="36187"/>
                </a:cubicBezTo>
                <a:cubicBezTo>
                  <a:pt x="2366139" y="27031"/>
                  <a:pt x="2694173" y="-31141"/>
                  <a:pt x="3023653" y="36187"/>
                </a:cubicBezTo>
                <a:cubicBezTo>
                  <a:pt x="3706157" y="175593"/>
                  <a:pt x="4092777" y="791733"/>
                  <a:pt x="4189432" y="956336"/>
                </a:cubicBezTo>
                <a:lnTo>
                  <a:pt x="23" y="956336"/>
                </a:lnTo>
                <a:cubicBezTo>
                  <a:pt x="1262" y="637409"/>
                  <a:pt x="2522" y="318441"/>
                  <a:pt x="3809" y="-575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blurRad="127000" dist="63500" dir="18900000" algn="bl" rotWithShape="0">
              <a:srgbClr val="000000">
                <a:alpha val="200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5" name="Google Shape;195;p13"/>
          <p:cNvSpPr/>
          <p:nvPr/>
        </p:nvSpPr>
        <p:spPr>
          <a:xfrm>
            <a:off x="0" y="6105749"/>
            <a:ext cx="4620774" cy="752251"/>
          </a:xfrm>
          <a:custGeom>
            <a:avLst/>
            <a:gdLst/>
            <a:ahLst/>
            <a:cxnLst/>
            <a:rect l="l" t="t" r="r" b="b"/>
            <a:pathLst>
              <a:path w="4620774" h="752251" extrusionOk="0">
                <a:moveTo>
                  <a:pt x="3740" y="501504"/>
                </a:moveTo>
                <a:cubicBezTo>
                  <a:pt x="146313" y="562581"/>
                  <a:pt x="293636" y="611721"/>
                  <a:pt x="444332" y="648414"/>
                </a:cubicBezTo>
                <a:cubicBezTo>
                  <a:pt x="532863" y="669961"/>
                  <a:pt x="661668" y="701285"/>
                  <a:pt x="820694" y="712644"/>
                </a:cubicBezTo>
                <a:cubicBezTo>
                  <a:pt x="929259" y="720423"/>
                  <a:pt x="1207107" y="737634"/>
                  <a:pt x="1499963" y="630033"/>
                </a:cubicBezTo>
                <a:cubicBezTo>
                  <a:pt x="1772991" y="529729"/>
                  <a:pt x="1774576" y="468804"/>
                  <a:pt x="2133314" y="226134"/>
                </a:cubicBezTo>
                <a:cubicBezTo>
                  <a:pt x="2355743" y="75713"/>
                  <a:pt x="2499279" y="27661"/>
                  <a:pt x="2684053" y="5838"/>
                </a:cubicBezTo>
                <a:cubicBezTo>
                  <a:pt x="2995840" y="-30855"/>
                  <a:pt x="3250214" y="96229"/>
                  <a:pt x="3510163" y="226134"/>
                </a:cubicBezTo>
                <a:cubicBezTo>
                  <a:pt x="3843223" y="392595"/>
                  <a:pt x="3925489" y="524635"/>
                  <a:pt x="4290354" y="657570"/>
                </a:cubicBezTo>
                <a:cubicBezTo>
                  <a:pt x="4398093" y="696838"/>
                  <a:pt x="4508516" y="728292"/>
                  <a:pt x="4620798" y="751677"/>
                </a:cubicBezTo>
                <a:lnTo>
                  <a:pt x="23" y="751677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>
            <a:outerShdw blurRad="127000" dist="63500" dir="18900000" algn="bl" rotWithShape="0">
              <a:srgbClr val="000000">
                <a:alpha val="200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6" name="Google Shape;196;p13"/>
          <p:cNvSpPr/>
          <p:nvPr/>
        </p:nvSpPr>
        <p:spPr>
          <a:xfrm>
            <a:off x="7782613" y="4828402"/>
            <a:ext cx="4407433" cy="1665199"/>
          </a:xfrm>
          <a:custGeom>
            <a:avLst/>
            <a:gdLst/>
            <a:ahLst/>
            <a:cxnLst/>
            <a:rect l="l" t="t" r="r" b="b"/>
            <a:pathLst>
              <a:path w="3703725" h="1332159" extrusionOk="0">
                <a:moveTo>
                  <a:pt x="0" y="1332159"/>
                </a:moveTo>
                <a:cubicBezTo>
                  <a:pt x="27537" y="1208243"/>
                  <a:pt x="93626" y="997240"/>
                  <a:pt x="266214" y="806684"/>
                </a:cubicBezTo>
                <a:cubicBezTo>
                  <a:pt x="524649" y="521264"/>
                  <a:pt x="861908" y="439961"/>
                  <a:pt x="1064787" y="421167"/>
                </a:cubicBezTo>
                <a:cubicBezTo>
                  <a:pt x="1560453" y="375249"/>
                  <a:pt x="1731044" y="570486"/>
                  <a:pt x="2129504" y="577164"/>
                </a:cubicBezTo>
                <a:cubicBezTo>
                  <a:pt x="2593985" y="585012"/>
                  <a:pt x="2807671" y="437276"/>
                  <a:pt x="2992376" y="292638"/>
                </a:cubicBezTo>
                <a:cubicBezTo>
                  <a:pt x="3101284" y="207342"/>
                  <a:pt x="3195461" y="82806"/>
                  <a:pt x="3396205" y="26424"/>
                </a:cubicBezTo>
                <a:cubicBezTo>
                  <a:pt x="3496371" y="-872"/>
                  <a:pt x="3601080" y="-7102"/>
                  <a:pt x="3703725" y="8112"/>
                </a:cubicBezTo>
              </a:path>
            </a:pathLst>
          </a:custGeom>
          <a:noFill/>
          <a:ln w="19050" cap="flat" cmpd="sng">
            <a:solidFill>
              <a:schemeClr val="accent3"/>
            </a:solidFill>
            <a:prstDash val="solid"/>
            <a:miter lim="8000"/>
            <a:headEnd type="none" w="sm" len="sm"/>
            <a:tailEnd type="none" w="sm" len="sm"/>
          </a:ln>
          <a:effectLst>
            <a:outerShdw blurRad="63500" sx="102000" sy="102000" algn="ctr" rotWithShape="0">
              <a:srgbClr val="000000">
                <a:alpha val="200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7" name="Google Shape;197;p13"/>
          <p:cNvSpPr/>
          <p:nvPr/>
        </p:nvSpPr>
        <p:spPr>
          <a:xfrm>
            <a:off x="7553325" y="5191261"/>
            <a:ext cx="4634389" cy="1665199"/>
          </a:xfrm>
          <a:custGeom>
            <a:avLst/>
            <a:gdLst/>
            <a:ahLst/>
            <a:cxnLst/>
            <a:rect l="l" t="t" r="r" b="b"/>
            <a:pathLst>
              <a:path w="3707511" h="1332159" extrusionOk="0">
                <a:moveTo>
                  <a:pt x="23" y="1331585"/>
                </a:moveTo>
                <a:cubicBezTo>
                  <a:pt x="27560" y="1207669"/>
                  <a:pt x="93649" y="996666"/>
                  <a:pt x="266237" y="806110"/>
                </a:cubicBezTo>
                <a:cubicBezTo>
                  <a:pt x="524672" y="520690"/>
                  <a:pt x="861931" y="439387"/>
                  <a:pt x="1064810" y="420593"/>
                </a:cubicBezTo>
                <a:cubicBezTo>
                  <a:pt x="1560476" y="374675"/>
                  <a:pt x="1731067" y="569912"/>
                  <a:pt x="2129527" y="576590"/>
                </a:cubicBezTo>
                <a:cubicBezTo>
                  <a:pt x="2594008" y="584438"/>
                  <a:pt x="2807694" y="436702"/>
                  <a:pt x="2992399" y="292064"/>
                </a:cubicBezTo>
                <a:cubicBezTo>
                  <a:pt x="3101307" y="206768"/>
                  <a:pt x="3195484" y="82232"/>
                  <a:pt x="3396228" y="25850"/>
                </a:cubicBezTo>
                <a:cubicBezTo>
                  <a:pt x="3496394" y="-1446"/>
                  <a:pt x="3601103" y="-7676"/>
                  <a:pt x="3703748" y="7538"/>
                </a:cubicBezTo>
                <a:cubicBezTo>
                  <a:pt x="3704987" y="448908"/>
                  <a:pt x="3706226" y="890257"/>
                  <a:pt x="3707534" y="1331585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ffectLst>
            <a:outerShdw blurRad="127000" dist="63500" dir="13500000" algn="br" rotWithShape="0">
              <a:srgbClr val="000000">
                <a:alpha val="200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8" name="Google Shape;198;p13"/>
          <p:cNvSpPr/>
          <p:nvPr/>
        </p:nvSpPr>
        <p:spPr>
          <a:xfrm>
            <a:off x="0" y="5765235"/>
            <a:ext cx="4185623" cy="956911"/>
          </a:xfrm>
          <a:custGeom>
            <a:avLst/>
            <a:gdLst/>
            <a:ahLst/>
            <a:cxnLst/>
            <a:rect l="l" t="t" r="r" b="b"/>
            <a:pathLst>
              <a:path w="4185623" h="956911" extrusionOk="0">
                <a:moveTo>
                  <a:pt x="0" y="0"/>
                </a:moveTo>
                <a:cubicBezTo>
                  <a:pt x="211189" y="134167"/>
                  <a:pt x="444152" y="230471"/>
                  <a:pt x="688425" y="284595"/>
                </a:cubicBezTo>
                <a:cubicBezTo>
                  <a:pt x="1107194" y="377050"/>
                  <a:pt x="1441768" y="318603"/>
                  <a:pt x="1523691" y="302907"/>
                </a:cubicBezTo>
                <a:cubicBezTo>
                  <a:pt x="1900466" y="230829"/>
                  <a:pt x="1939499" y="106018"/>
                  <a:pt x="2313107" y="36762"/>
                </a:cubicBezTo>
                <a:cubicBezTo>
                  <a:pt x="2362330" y="27606"/>
                  <a:pt x="2690364" y="-30566"/>
                  <a:pt x="3019844" y="36762"/>
                </a:cubicBezTo>
                <a:cubicBezTo>
                  <a:pt x="3702348" y="176168"/>
                  <a:pt x="4088968" y="792308"/>
                  <a:pt x="4185623" y="956911"/>
                </a:cubicBezTo>
              </a:path>
            </a:pathLst>
          </a:custGeom>
          <a:noFill/>
          <a:ln w="19050" cap="flat" cmpd="sng">
            <a:solidFill>
              <a:schemeClr val="accent1"/>
            </a:solidFill>
            <a:prstDash val="solid"/>
            <a:miter lim="8000"/>
            <a:headEnd type="none" w="sm" len="sm"/>
            <a:tailEnd type="none" w="sm" len="sm"/>
          </a:ln>
          <a:effectLst>
            <a:outerShdw blurRad="63500" sx="102000" sy="102000" algn="ctr" rotWithShape="0">
              <a:srgbClr val="000000">
                <a:alpha val="200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9" name="Google Shape;199;p13"/>
          <p:cNvSpPr/>
          <p:nvPr/>
        </p:nvSpPr>
        <p:spPr>
          <a:xfrm>
            <a:off x="1" y="5880769"/>
            <a:ext cx="4877763" cy="971131"/>
          </a:xfrm>
          <a:custGeom>
            <a:avLst/>
            <a:gdLst/>
            <a:ahLst/>
            <a:cxnLst/>
            <a:rect l="l" t="t" r="r" b="b"/>
            <a:pathLst>
              <a:path w="4914623" h="971131" extrusionOk="0">
                <a:moveTo>
                  <a:pt x="0" y="501883"/>
                </a:moveTo>
                <a:cubicBezTo>
                  <a:pt x="142573" y="562960"/>
                  <a:pt x="289896" y="612100"/>
                  <a:pt x="440592" y="648793"/>
                </a:cubicBezTo>
                <a:cubicBezTo>
                  <a:pt x="529123" y="670340"/>
                  <a:pt x="657928" y="701664"/>
                  <a:pt x="816954" y="713023"/>
                </a:cubicBezTo>
                <a:cubicBezTo>
                  <a:pt x="925519" y="720802"/>
                  <a:pt x="1203367" y="738013"/>
                  <a:pt x="1496223" y="630412"/>
                </a:cubicBezTo>
                <a:cubicBezTo>
                  <a:pt x="1769251" y="530108"/>
                  <a:pt x="1770836" y="469183"/>
                  <a:pt x="2129574" y="226513"/>
                </a:cubicBezTo>
                <a:cubicBezTo>
                  <a:pt x="2352003" y="76092"/>
                  <a:pt x="2495539" y="28040"/>
                  <a:pt x="2680313" y="6217"/>
                </a:cubicBezTo>
                <a:cubicBezTo>
                  <a:pt x="2992100" y="-30476"/>
                  <a:pt x="3240306" y="102016"/>
                  <a:pt x="3506423" y="226513"/>
                </a:cubicBezTo>
                <a:cubicBezTo>
                  <a:pt x="3772540" y="351010"/>
                  <a:pt x="4082886" y="637731"/>
                  <a:pt x="4277015" y="753199"/>
                </a:cubicBezTo>
                <a:cubicBezTo>
                  <a:pt x="4471144" y="868667"/>
                  <a:pt x="4802341" y="947746"/>
                  <a:pt x="4914623" y="971131"/>
                </a:cubicBezTo>
              </a:path>
            </a:pathLst>
          </a:custGeom>
          <a:noFill/>
          <a:ln w="19050" cap="flat" cmpd="sng">
            <a:solidFill>
              <a:schemeClr val="accent4"/>
            </a:solidFill>
            <a:prstDash val="solid"/>
            <a:miter lim="8000"/>
            <a:headEnd type="none" w="sm" len="sm"/>
            <a:tailEnd type="none" w="sm" len="sm"/>
          </a:ln>
          <a:effectLst>
            <a:outerShdw blurRad="63500" sx="102000" sy="102000" algn="ctr" rotWithShape="0">
              <a:srgbClr val="000000">
                <a:alpha val="200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/>
          </a:p>
        </p:txBody>
      </p:sp>
      <p:sp>
        <p:nvSpPr>
          <p:cNvPr id="200" name="Google Shape;200;p13"/>
          <p:cNvSpPr/>
          <p:nvPr/>
        </p:nvSpPr>
        <p:spPr>
          <a:xfrm flipH="1">
            <a:off x="7571226" y="6105749"/>
            <a:ext cx="4620774" cy="752251"/>
          </a:xfrm>
          <a:custGeom>
            <a:avLst/>
            <a:gdLst/>
            <a:ahLst/>
            <a:cxnLst/>
            <a:rect l="l" t="t" r="r" b="b"/>
            <a:pathLst>
              <a:path w="4620774" h="752251" extrusionOk="0">
                <a:moveTo>
                  <a:pt x="3740" y="501504"/>
                </a:moveTo>
                <a:cubicBezTo>
                  <a:pt x="146313" y="562581"/>
                  <a:pt x="293636" y="611721"/>
                  <a:pt x="444332" y="648414"/>
                </a:cubicBezTo>
                <a:cubicBezTo>
                  <a:pt x="532863" y="669961"/>
                  <a:pt x="661668" y="701285"/>
                  <a:pt x="820694" y="712644"/>
                </a:cubicBezTo>
                <a:cubicBezTo>
                  <a:pt x="929259" y="720423"/>
                  <a:pt x="1207107" y="737634"/>
                  <a:pt x="1499963" y="630033"/>
                </a:cubicBezTo>
                <a:cubicBezTo>
                  <a:pt x="1772991" y="529729"/>
                  <a:pt x="1774576" y="468804"/>
                  <a:pt x="2133314" y="226134"/>
                </a:cubicBezTo>
                <a:cubicBezTo>
                  <a:pt x="2355743" y="75713"/>
                  <a:pt x="2499279" y="27661"/>
                  <a:pt x="2684053" y="5838"/>
                </a:cubicBezTo>
                <a:cubicBezTo>
                  <a:pt x="2995840" y="-30855"/>
                  <a:pt x="3250214" y="96229"/>
                  <a:pt x="3510163" y="226134"/>
                </a:cubicBezTo>
                <a:cubicBezTo>
                  <a:pt x="3843223" y="392595"/>
                  <a:pt x="3925489" y="524635"/>
                  <a:pt x="4290354" y="657570"/>
                </a:cubicBezTo>
                <a:cubicBezTo>
                  <a:pt x="4398093" y="696838"/>
                  <a:pt x="4508516" y="728292"/>
                  <a:pt x="4620798" y="751677"/>
                </a:cubicBezTo>
                <a:lnTo>
                  <a:pt x="23" y="751677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>
            <a:outerShdw blurRad="127000" dist="63500" dir="13500000" algn="bl" rotWithShape="0">
              <a:srgbClr val="000000">
                <a:alpha val="200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1" name="Google Shape;201;p13"/>
          <p:cNvSpPr/>
          <p:nvPr/>
        </p:nvSpPr>
        <p:spPr>
          <a:xfrm flipH="1">
            <a:off x="7314237" y="5886869"/>
            <a:ext cx="4877763" cy="971131"/>
          </a:xfrm>
          <a:custGeom>
            <a:avLst/>
            <a:gdLst/>
            <a:ahLst/>
            <a:cxnLst/>
            <a:rect l="l" t="t" r="r" b="b"/>
            <a:pathLst>
              <a:path w="4914623" h="971131" extrusionOk="0">
                <a:moveTo>
                  <a:pt x="0" y="501883"/>
                </a:moveTo>
                <a:cubicBezTo>
                  <a:pt x="142573" y="562960"/>
                  <a:pt x="289896" y="612100"/>
                  <a:pt x="440592" y="648793"/>
                </a:cubicBezTo>
                <a:cubicBezTo>
                  <a:pt x="529123" y="670340"/>
                  <a:pt x="657928" y="701664"/>
                  <a:pt x="816954" y="713023"/>
                </a:cubicBezTo>
                <a:cubicBezTo>
                  <a:pt x="925519" y="720802"/>
                  <a:pt x="1203367" y="738013"/>
                  <a:pt x="1496223" y="630412"/>
                </a:cubicBezTo>
                <a:cubicBezTo>
                  <a:pt x="1769251" y="530108"/>
                  <a:pt x="1770836" y="469183"/>
                  <a:pt x="2129574" y="226513"/>
                </a:cubicBezTo>
                <a:cubicBezTo>
                  <a:pt x="2352003" y="76092"/>
                  <a:pt x="2495539" y="28040"/>
                  <a:pt x="2680313" y="6217"/>
                </a:cubicBezTo>
                <a:cubicBezTo>
                  <a:pt x="2992100" y="-30476"/>
                  <a:pt x="3240306" y="102016"/>
                  <a:pt x="3506423" y="226513"/>
                </a:cubicBezTo>
                <a:cubicBezTo>
                  <a:pt x="3772540" y="351010"/>
                  <a:pt x="4082886" y="637731"/>
                  <a:pt x="4277015" y="753199"/>
                </a:cubicBezTo>
                <a:cubicBezTo>
                  <a:pt x="4471144" y="868667"/>
                  <a:pt x="4802341" y="947746"/>
                  <a:pt x="4914623" y="971131"/>
                </a:cubicBezTo>
              </a:path>
            </a:pathLst>
          </a:custGeom>
          <a:noFill/>
          <a:ln w="19050" cap="flat" cmpd="sng">
            <a:solidFill>
              <a:schemeClr val="accent4"/>
            </a:solidFill>
            <a:prstDash val="solid"/>
            <a:miter lim="8000"/>
            <a:headEnd type="none" w="sm" len="sm"/>
            <a:tailEnd type="none" w="sm" len="sm"/>
          </a:ln>
          <a:effectLst>
            <a:outerShdw blurRad="63500" sx="102000" sy="102000" algn="ctr" rotWithShape="0">
              <a:srgbClr val="000000">
                <a:alpha val="200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/>
          </a:p>
        </p:txBody>
      </p:sp>
    </p:spTree>
    <p:extLst>
      <p:ext uri="{BB962C8B-B14F-4D97-AF65-F5344CB8AC3E}">
        <p14:creationId xmlns:p14="http://schemas.microsoft.com/office/powerpoint/2010/main" val="3764759667"/>
      </p:ext>
    </p:extLst>
  </p:cSld>
  <p:clrMapOvr>
    <a:masterClrMapping/>
  </p:clrMapOvr>
  <p:transition spd="slow">
    <p:push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010 Text and Image" preserve="1" userDrawn="1">
  <p:cSld name="010 Text and Image">
    <p:spTree>
      <p:nvGrpSpPr>
        <p:cNvPr id="1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Google Shape;206;p14"/>
          <p:cNvSpPr/>
          <p:nvPr/>
        </p:nvSpPr>
        <p:spPr>
          <a:xfrm rot="10104194">
            <a:off x="2872261" y="4611090"/>
            <a:ext cx="9559819" cy="1824088"/>
          </a:xfrm>
          <a:custGeom>
            <a:avLst/>
            <a:gdLst/>
            <a:ahLst/>
            <a:cxnLst/>
            <a:rect l="l" t="t" r="r" b="b"/>
            <a:pathLst>
              <a:path w="12201525" h="2166807" extrusionOk="0">
                <a:moveTo>
                  <a:pt x="0" y="1942490"/>
                </a:moveTo>
                <a:cubicBezTo>
                  <a:pt x="310356" y="2088540"/>
                  <a:pt x="620713" y="2234590"/>
                  <a:pt x="1019175" y="2132990"/>
                </a:cubicBezTo>
                <a:cubicBezTo>
                  <a:pt x="1417637" y="2031390"/>
                  <a:pt x="1930400" y="1504340"/>
                  <a:pt x="2390775" y="1332890"/>
                </a:cubicBezTo>
                <a:cubicBezTo>
                  <a:pt x="2851150" y="1161440"/>
                  <a:pt x="3244850" y="1342415"/>
                  <a:pt x="3657600" y="1590065"/>
                </a:cubicBezTo>
                <a:cubicBezTo>
                  <a:pt x="4070350" y="1837715"/>
                  <a:pt x="4670425" y="2134577"/>
                  <a:pt x="5181600" y="1913915"/>
                </a:cubicBezTo>
                <a:cubicBezTo>
                  <a:pt x="5692775" y="1693253"/>
                  <a:pt x="6210300" y="566128"/>
                  <a:pt x="6724650" y="266090"/>
                </a:cubicBezTo>
                <a:cubicBezTo>
                  <a:pt x="7239000" y="-33948"/>
                  <a:pt x="7681913" y="-73635"/>
                  <a:pt x="8267700" y="113690"/>
                </a:cubicBezTo>
                <a:cubicBezTo>
                  <a:pt x="8853488" y="301015"/>
                  <a:pt x="9337675" y="983640"/>
                  <a:pt x="10239375" y="1390040"/>
                </a:cubicBezTo>
                <a:cubicBezTo>
                  <a:pt x="11141075" y="1796440"/>
                  <a:pt x="11547475" y="1021740"/>
                  <a:pt x="12201525" y="837590"/>
                </a:cubicBezTo>
              </a:path>
            </a:pathLst>
          </a:custGeom>
          <a:noFill/>
          <a:ln w="19050" cap="flat" cmpd="sng">
            <a:solidFill>
              <a:schemeClr val="accent1"/>
            </a:solidFill>
            <a:prstDash val="solid"/>
            <a:miter lim="8000"/>
            <a:headEnd type="none" w="sm" len="sm"/>
            <a:tailEnd type="none" w="sm" len="sm"/>
          </a:ln>
          <a:effectLst>
            <a:outerShdw blurRad="63500" sx="102000" sy="102000" algn="ctr" rotWithShape="0">
              <a:srgbClr val="000000">
                <a:alpha val="200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7" name="Google Shape;207;p14"/>
          <p:cNvSpPr/>
          <p:nvPr/>
        </p:nvSpPr>
        <p:spPr>
          <a:xfrm>
            <a:off x="0" y="5138353"/>
            <a:ext cx="4011244" cy="1531900"/>
          </a:xfrm>
          <a:custGeom>
            <a:avLst/>
            <a:gdLst/>
            <a:ahLst/>
            <a:cxnLst/>
            <a:rect l="l" t="t" r="r" b="b"/>
            <a:pathLst>
              <a:path w="4011244" h="1531900" extrusionOk="0">
                <a:moveTo>
                  <a:pt x="0" y="235321"/>
                </a:moveTo>
                <a:cubicBezTo>
                  <a:pt x="181358" y="121104"/>
                  <a:pt x="384592" y="46073"/>
                  <a:pt x="596657" y="15025"/>
                </a:cubicBezTo>
                <a:cubicBezTo>
                  <a:pt x="989059" y="-41151"/>
                  <a:pt x="1294169" y="74642"/>
                  <a:pt x="1422767" y="125173"/>
                </a:cubicBezTo>
                <a:cubicBezTo>
                  <a:pt x="1802089" y="274354"/>
                  <a:pt x="1798027" y="420851"/>
                  <a:pt x="2377405" y="822822"/>
                </a:cubicBezTo>
                <a:cubicBezTo>
                  <a:pt x="2568925" y="955688"/>
                  <a:pt x="2821852" y="1129309"/>
                  <a:pt x="3175978" y="1281726"/>
                </a:cubicBezTo>
                <a:cubicBezTo>
                  <a:pt x="3443851" y="1396968"/>
                  <a:pt x="3724122" y="1480887"/>
                  <a:pt x="4011244" y="1531900"/>
                </a:cubicBezTo>
              </a:path>
            </a:pathLst>
          </a:custGeom>
          <a:noFill/>
          <a:ln w="19050" cap="flat" cmpd="sng">
            <a:solidFill>
              <a:schemeClr val="accent2"/>
            </a:solidFill>
            <a:prstDash val="solid"/>
            <a:miter lim="8000"/>
            <a:headEnd type="none" w="sm" len="sm"/>
            <a:tailEnd type="none" w="sm" len="sm"/>
          </a:ln>
          <a:effectLst>
            <a:outerShdw blurRad="63500" sx="102000" sy="102000" algn="ctr" rotWithShape="0">
              <a:srgbClr val="000000">
                <a:alpha val="200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8" name="Google Shape;208;p14"/>
          <p:cNvSpPr/>
          <p:nvPr/>
        </p:nvSpPr>
        <p:spPr>
          <a:xfrm>
            <a:off x="0" y="5326100"/>
            <a:ext cx="4014961" cy="1531900"/>
          </a:xfrm>
          <a:custGeom>
            <a:avLst/>
            <a:gdLst/>
            <a:ahLst/>
            <a:cxnLst/>
            <a:rect l="l" t="t" r="r" b="b"/>
            <a:pathLst>
              <a:path w="4014961" h="1531900" extrusionOk="0">
                <a:moveTo>
                  <a:pt x="3741" y="234747"/>
                </a:moveTo>
                <a:cubicBezTo>
                  <a:pt x="185099" y="120530"/>
                  <a:pt x="388333" y="45499"/>
                  <a:pt x="600398" y="14451"/>
                </a:cubicBezTo>
                <a:cubicBezTo>
                  <a:pt x="992800" y="-41725"/>
                  <a:pt x="1297910" y="74068"/>
                  <a:pt x="1426508" y="124599"/>
                </a:cubicBezTo>
                <a:cubicBezTo>
                  <a:pt x="1805830" y="273780"/>
                  <a:pt x="1801768" y="420277"/>
                  <a:pt x="2381146" y="822248"/>
                </a:cubicBezTo>
                <a:cubicBezTo>
                  <a:pt x="2572666" y="955114"/>
                  <a:pt x="2825593" y="1128735"/>
                  <a:pt x="3179719" y="1281152"/>
                </a:cubicBezTo>
                <a:cubicBezTo>
                  <a:pt x="3447592" y="1396394"/>
                  <a:pt x="3727863" y="1480313"/>
                  <a:pt x="4014985" y="1531326"/>
                </a:cubicBezTo>
                <a:lnTo>
                  <a:pt x="23" y="153132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>
            <a:outerShdw blurRad="127000" dist="63500" dir="18900000" algn="bl" rotWithShape="0">
              <a:srgbClr val="000000">
                <a:alpha val="200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9" name="Google Shape;209;p14"/>
          <p:cNvSpPr/>
          <p:nvPr/>
        </p:nvSpPr>
        <p:spPr>
          <a:xfrm>
            <a:off x="0" y="5901090"/>
            <a:ext cx="4189408" cy="956910"/>
          </a:xfrm>
          <a:custGeom>
            <a:avLst/>
            <a:gdLst/>
            <a:ahLst/>
            <a:cxnLst/>
            <a:rect l="l" t="t" r="r" b="b"/>
            <a:pathLst>
              <a:path w="4189408" h="956910" extrusionOk="0">
                <a:moveTo>
                  <a:pt x="3809" y="-575"/>
                </a:moveTo>
                <a:cubicBezTo>
                  <a:pt x="214998" y="133592"/>
                  <a:pt x="447961" y="229896"/>
                  <a:pt x="692234" y="284020"/>
                </a:cubicBezTo>
                <a:cubicBezTo>
                  <a:pt x="1111003" y="376475"/>
                  <a:pt x="1445577" y="318028"/>
                  <a:pt x="1527500" y="302332"/>
                </a:cubicBezTo>
                <a:cubicBezTo>
                  <a:pt x="1904275" y="230254"/>
                  <a:pt x="1943308" y="105443"/>
                  <a:pt x="2316916" y="36187"/>
                </a:cubicBezTo>
                <a:cubicBezTo>
                  <a:pt x="2366139" y="27031"/>
                  <a:pt x="2694173" y="-31141"/>
                  <a:pt x="3023653" y="36187"/>
                </a:cubicBezTo>
                <a:cubicBezTo>
                  <a:pt x="3706157" y="175593"/>
                  <a:pt x="4092777" y="791733"/>
                  <a:pt x="4189432" y="956336"/>
                </a:cubicBezTo>
                <a:lnTo>
                  <a:pt x="23" y="956336"/>
                </a:lnTo>
                <a:cubicBezTo>
                  <a:pt x="1262" y="637409"/>
                  <a:pt x="2522" y="318441"/>
                  <a:pt x="3809" y="-575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blurRad="127000" dist="63500" dir="18900000" algn="bl" rotWithShape="0">
              <a:srgbClr val="000000">
                <a:alpha val="200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0" name="Google Shape;210;p14"/>
          <p:cNvSpPr/>
          <p:nvPr/>
        </p:nvSpPr>
        <p:spPr>
          <a:xfrm>
            <a:off x="0" y="6105749"/>
            <a:ext cx="4620774" cy="752251"/>
          </a:xfrm>
          <a:custGeom>
            <a:avLst/>
            <a:gdLst/>
            <a:ahLst/>
            <a:cxnLst/>
            <a:rect l="l" t="t" r="r" b="b"/>
            <a:pathLst>
              <a:path w="4620774" h="752251" extrusionOk="0">
                <a:moveTo>
                  <a:pt x="3740" y="501504"/>
                </a:moveTo>
                <a:cubicBezTo>
                  <a:pt x="146313" y="562581"/>
                  <a:pt x="293636" y="611721"/>
                  <a:pt x="444332" y="648414"/>
                </a:cubicBezTo>
                <a:cubicBezTo>
                  <a:pt x="532863" y="669961"/>
                  <a:pt x="661668" y="701285"/>
                  <a:pt x="820694" y="712644"/>
                </a:cubicBezTo>
                <a:cubicBezTo>
                  <a:pt x="929259" y="720423"/>
                  <a:pt x="1207107" y="737634"/>
                  <a:pt x="1499963" y="630033"/>
                </a:cubicBezTo>
                <a:cubicBezTo>
                  <a:pt x="1772991" y="529729"/>
                  <a:pt x="1774576" y="468804"/>
                  <a:pt x="2133314" y="226134"/>
                </a:cubicBezTo>
                <a:cubicBezTo>
                  <a:pt x="2355743" y="75713"/>
                  <a:pt x="2499279" y="27661"/>
                  <a:pt x="2684053" y="5838"/>
                </a:cubicBezTo>
                <a:cubicBezTo>
                  <a:pt x="2995840" y="-30855"/>
                  <a:pt x="3250214" y="96229"/>
                  <a:pt x="3510163" y="226134"/>
                </a:cubicBezTo>
                <a:cubicBezTo>
                  <a:pt x="3843223" y="392595"/>
                  <a:pt x="3925489" y="524635"/>
                  <a:pt x="4290354" y="657570"/>
                </a:cubicBezTo>
                <a:cubicBezTo>
                  <a:pt x="4398093" y="696838"/>
                  <a:pt x="4508516" y="728292"/>
                  <a:pt x="4620798" y="751677"/>
                </a:cubicBezTo>
                <a:lnTo>
                  <a:pt x="23" y="751677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>
            <a:outerShdw blurRad="127000" dist="63500" dir="18900000" algn="bl" rotWithShape="0">
              <a:srgbClr val="000000">
                <a:alpha val="200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1" name="Google Shape;211;p14"/>
          <p:cNvSpPr/>
          <p:nvPr/>
        </p:nvSpPr>
        <p:spPr>
          <a:xfrm>
            <a:off x="0" y="5765235"/>
            <a:ext cx="4185623" cy="956911"/>
          </a:xfrm>
          <a:custGeom>
            <a:avLst/>
            <a:gdLst/>
            <a:ahLst/>
            <a:cxnLst/>
            <a:rect l="l" t="t" r="r" b="b"/>
            <a:pathLst>
              <a:path w="4185623" h="956911" extrusionOk="0">
                <a:moveTo>
                  <a:pt x="0" y="0"/>
                </a:moveTo>
                <a:cubicBezTo>
                  <a:pt x="211189" y="134167"/>
                  <a:pt x="444152" y="230471"/>
                  <a:pt x="688425" y="284595"/>
                </a:cubicBezTo>
                <a:cubicBezTo>
                  <a:pt x="1107194" y="377050"/>
                  <a:pt x="1441768" y="318603"/>
                  <a:pt x="1523691" y="302907"/>
                </a:cubicBezTo>
                <a:cubicBezTo>
                  <a:pt x="1900466" y="230829"/>
                  <a:pt x="1939499" y="106018"/>
                  <a:pt x="2313107" y="36762"/>
                </a:cubicBezTo>
                <a:cubicBezTo>
                  <a:pt x="2362330" y="27606"/>
                  <a:pt x="2690364" y="-30566"/>
                  <a:pt x="3019844" y="36762"/>
                </a:cubicBezTo>
                <a:cubicBezTo>
                  <a:pt x="3702348" y="176168"/>
                  <a:pt x="4088968" y="792308"/>
                  <a:pt x="4185623" y="956911"/>
                </a:cubicBezTo>
              </a:path>
            </a:pathLst>
          </a:custGeom>
          <a:noFill/>
          <a:ln w="19050" cap="flat" cmpd="sng">
            <a:solidFill>
              <a:schemeClr val="accent1"/>
            </a:solidFill>
            <a:prstDash val="solid"/>
            <a:miter lim="8000"/>
            <a:headEnd type="none" w="sm" len="sm"/>
            <a:tailEnd type="none" w="sm" len="sm"/>
          </a:ln>
          <a:effectLst>
            <a:outerShdw blurRad="63500" sx="102000" sy="102000" algn="ctr" rotWithShape="0">
              <a:srgbClr val="000000">
                <a:alpha val="200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2" name="Google Shape;212;p14"/>
          <p:cNvSpPr/>
          <p:nvPr/>
        </p:nvSpPr>
        <p:spPr>
          <a:xfrm>
            <a:off x="1" y="5880769"/>
            <a:ext cx="4877763" cy="971131"/>
          </a:xfrm>
          <a:custGeom>
            <a:avLst/>
            <a:gdLst/>
            <a:ahLst/>
            <a:cxnLst/>
            <a:rect l="l" t="t" r="r" b="b"/>
            <a:pathLst>
              <a:path w="4914623" h="971131" extrusionOk="0">
                <a:moveTo>
                  <a:pt x="0" y="501883"/>
                </a:moveTo>
                <a:cubicBezTo>
                  <a:pt x="142573" y="562960"/>
                  <a:pt x="289896" y="612100"/>
                  <a:pt x="440592" y="648793"/>
                </a:cubicBezTo>
                <a:cubicBezTo>
                  <a:pt x="529123" y="670340"/>
                  <a:pt x="657928" y="701664"/>
                  <a:pt x="816954" y="713023"/>
                </a:cubicBezTo>
                <a:cubicBezTo>
                  <a:pt x="925519" y="720802"/>
                  <a:pt x="1203367" y="738013"/>
                  <a:pt x="1496223" y="630412"/>
                </a:cubicBezTo>
                <a:cubicBezTo>
                  <a:pt x="1769251" y="530108"/>
                  <a:pt x="1770836" y="469183"/>
                  <a:pt x="2129574" y="226513"/>
                </a:cubicBezTo>
                <a:cubicBezTo>
                  <a:pt x="2352003" y="76092"/>
                  <a:pt x="2495539" y="28040"/>
                  <a:pt x="2680313" y="6217"/>
                </a:cubicBezTo>
                <a:cubicBezTo>
                  <a:pt x="2992100" y="-30476"/>
                  <a:pt x="3240306" y="102016"/>
                  <a:pt x="3506423" y="226513"/>
                </a:cubicBezTo>
                <a:cubicBezTo>
                  <a:pt x="3772540" y="351010"/>
                  <a:pt x="4082886" y="637731"/>
                  <a:pt x="4277015" y="753199"/>
                </a:cubicBezTo>
                <a:cubicBezTo>
                  <a:pt x="4471144" y="868667"/>
                  <a:pt x="4802341" y="947746"/>
                  <a:pt x="4914623" y="971131"/>
                </a:cubicBezTo>
              </a:path>
            </a:pathLst>
          </a:custGeom>
          <a:noFill/>
          <a:ln w="19050" cap="flat" cmpd="sng">
            <a:solidFill>
              <a:schemeClr val="accent4"/>
            </a:solidFill>
            <a:prstDash val="solid"/>
            <a:miter lim="8000"/>
            <a:headEnd type="none" w="sm" len="sm"/>
            <a:tailEnd type="none" w="sm" len="sm"/>
          </a:ln>
          <a:effectLst>
            <a:outerShdw blurRad="63500" sx="102000" sy="102000" algn="ctr" rotWithShape="0">
              <a:srgbClr val="000000">
                <a:alpha val="200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/>
          </a:p>
        </p:txBody>
      </p:sp>
    </p:spTree>
    <p:extLst>
      <p:ext uri="{BB962C8B-B14F-4D97-AF65-F5344CB8AC3E}">
        <p14:creationId xmlns:p14="http://schemas.microsoft.com/office/powerpoint/2010/main" val="3996118858"/>
      </p:ext>
    </p:extLst>
  </p:cSld>
  <p:clrMapOvr>
    <a:masterClrMapping/>
  </p:clrMapOvr>
  <p:transition spd="slow">
    <p:push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011 Background image" preserve="1" userDrawn="1">
  <p:cSld name="011 Background image">
    <p:spTree>
      <p:nvGrpSpPr>
        <p:cNvPr id="1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p15"/>
          <p:cNvSpPr/>
          <p:nvPr/>
        </p:nvSpPr>
        <p:spPr>
          <a:xfrm>
            <a:off x="0" y="5182369"/>
            <a:ext cx="4011244" cy="1531900"/>
          </a:xfrm>
          <a:custGeom>
            <a:avLst/>
            <a:gdLst/>
            <a:ahLst/>
            <a:cxnLst/>
            <a:rect l="l" t="t" r="r" b="b"/>
            <a:pathLst>
              <a:path w="4011244" h="1531900" extrusionOk="0">
                <a:moveTo>
                  <a:pt x="0" y="235321"/>
                </a:moveTo>
                <a:cubicBezTo>
                  <a:pt x="181358" y="121104"/>
                  <a:pt x="384592" y="46073"/>
                  <a:pt x="596657" y="15025"/>
                </a:cubicBezTo>
                <a:cubicBezTo>
                  <a:pt x="989059" y="-41151"/>
                  <a:pt x="1294169" y="74642"/>
                  <a:pt x="1422767" y="125173"/>
                </a:cubicBezTo>
                <a:cubicBezTo>
                  <a:pt x="1802089" y="274354"/>
                  <a:pt x="1798027" y="420851"/>
                  <a:pt x="2377405" y="822822"/>
                </a:cubicBezTo>
                <a:cubicBezTo>
                  <a:pt x="2568925" y="955688"/>
                  <a:pt x="2821852" y="1129309"/>
                  <a:pt x="3175978" y="1281726"/>
                </a:cubicBezTo>
                <a:cubicBezTo>
                  <a:pt x="3443851" y="1396968"/>
                  <a:pt x="3724122" y="1480887"/>
                  <a:pt x="4011244" y="1531900"/>
                </a:cubicBezTo>
              </a:path>
            </a:pathLst>
          </a:custGeom>
          <a:noFill/>
          <a:ln w="19050" cap="flat" cmpd="sng">
            <a:solidFill>
              <a:schemeClr val="accent3"/>
            </a:solidFill>
            <a:prstDash val="solid"/>
            <a:miter lim="8000"/>
            <a:headEnd type="none" w="sm" len="sm"/>
            <a:tailEnd type="none" w="sm" len="sm"/>
          </a:ln>
          <a:effectLst>
            <a:outerShdw blurRad="63500" dist="9525" dir="18660000" algn="ctr" rotWithShape="0">
              <a:srgbClr val="000000">
                <a:alpha val="200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7" name="Google Shape;217;p15"/>
          <p:cNvSpPr/>
          <p:nvPr/>
        </p:nvSpPr>
        <p:spPr>
          <a:xfrm>
            <a:off x="0" y="5370116"/>
            <a:ext cx="4014961" cy="1531900"/>
          </a:xfrm>
          <a:custGeom>
            <a:avLst/>
            <a:gdLst/>
            <a:ahLst/>
            <a:cxnLst/>
            <a:rect l="l" t="t" r="r" b="b"/>
            <a:pathLst>
              <a:path w="4014961" h="1531900" extrusionOk="0">
                <a:moveTo>
                  <a:pt x="3741" y="234747"/>
                </a:moveTo>
                <a:cubicBezTo>
                  <a:pt x="185099" y="120530"/>
                  <a:pt x="388333" y="45499"/>
                  <a:pt x="600398" y="14451"/>
                </a:cubicBezTo>
                <a:cubicBezTo>
                  <a:pt x="992800" y="-41725"/>
                  <a:pt x="1297910" y="74068"/>
                  <a:pt x="1426508" y="124599"/>
                </a:cubicBezTo>
                <a:cubicBezTo>
                  <a:pt x="1805830" y="273780"/>
                  <a:pt x="1801768" y="420277"/>
                  <a:pt x="2381146" y="822248"/>
                </a:cubicBezTo>
                <a:cubicBezTo>
                  <a:pt x="2572666" y="955114"/>
                  <a:pt x="2825593" y="1128735"/>
                  <a:pt x="3179719" y="1281152"/>
                </a:cubicBezTo>
                <a:cubicBezTo>
                  <a:pt x="3447592" y="1396394"/>
                  <a:pt x="3727863" y="1480313"/>
                  <a:pt x="4014985" y="1531326"/>
                </a:cubicBezTo>
                <a:lnTo>
                  <a:pt x="23" y="1531326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>
            <a:outerShdw blurRad="127000" dist="63500" dir="18660000" algn="bl" rotWithShape="0">
              <a:srgbClr val="000000">
                <a:alpha val="200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8" name="Google Shape;218;p15"/>
          <p:cNvSpPr/>
          <p:nvPr/>
        </p:nvSpPr>
        <p:spPr>
          <a:xfrm>
            <a:off x="0" y="5945106"/>
            <a:ext cx="4189408" cy="956910"/>
          </a:xfrm>
          <a:custGeom>
            <a:avLst/>
            <a:gdLst/>
            <a:ahLst/>
            <a:cxnLst/>
            <a:rect l="l" t="t" r="r" b="b"/>
            <a:pathLst>
              <a:path w="4189408" h="956910" extrusionOk="0">
                <a:moveTo>
                  <a:pt x="3809" y="-575"/>
                </a:moveTo>
                <a:cubicBezTo>
                  <a:pt x="214998" y="133592"/>
                  <a:pt x="447961" y="229896"/>
                  <a:pt x="692234" y="284020"/>
                </a:cubicBezTo>
                <a:cubicBezTo>
                  <a:pt x="1111003" y="376475"/>
                  <a:pt x="1445577" y="318028"/>
                  <a:pt x="1527500" y="302332"/>
                </a:cubicBezTo>
                <a:cubicBezTo>
                  <a:pt x="1904275" y="230254"/>
                  <a:pt x="1943308" y="105443"/>
                  <a:pt x="2316916" y="36187"/>
                </a:cubicBezTo>
                <a:cubicBezTo>
                  <a:pt x="2366139" y="27031"/>
                  <a:pt x="2694173" y="-31141"/>
                  <a:pt x="3023653" y="36187"/>
                </a:cubicBezTo>
                <a:cubicBezTo>
                  <a:pt x="3706157" y="175593"/>
                  <a:pt x="4092777" y="791733"/>
                  <a:pt x="4189432" y="956336"/>
                </a:cubicBezTo>
                <a:lnTo>
                  <a:pt x="23" y="956336"/>
                </a:lnTo>
                <a:cubicBezTo>
                  <a:pt x="1262" y="637409"/>
                  <a:pt x="2522" y="318441"/>
                  <a:pt x="3809" y="-575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>
            <a:outerShdw blurRad="127000" dist="63500" dir="18660000" algn="bl" rotWithShape="0">
              <a:srgbClr val="000000">
                <a:alpha val="200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9" name="Google Shape;219;p15"/>
          <p:cNvSpPr/>
          <p:nvPr/>
        </p:nvSpPr>
        <p:spPr>
          <a:xfrm>
            <a:off x="0" y="6149765"/>
            <a:ext cx="4620774" cy="752251"/>
          </a:xfrm>
          <a:custGeom>
            <a:avLst/>
            <a:gdLst/>
            <a:ahLst/>
            <a:cxnLst/>
            <a:rect l="l" t="t" r="r" b="b"/>
            <a:pathLst>
              <a:path w="4620774" h="752251" extrusionOk="0">
                <a:moveTo>
                  <a:pt x="3740" y="501504"/>
                </a:moveTo>
                <a:cubicBezTo>
                  <a:pt x="146313" y="562581"/>
                  <a:pt x="293636" y="611721"/>
                  <a:pt x="444332" y="648414"/>
                </a:cubicBezTo>
                <a:cubicBezTo>
                  <a:pt x="532863" y="669961"/>
                  <a:pt x="661668" y="701285"/>
                  <a:pt x="820694" y="712644"/>
                </a:cubicBezTo>
                <a:cubicBezTo>
                  <a:pt x="929259" y="720423"/>
                  <a:pt x="1207107" y="737634"/>
                  <a:pt x="1499963" y="630033"/>
                </a:cubicBezTo>
                <a:cubicBezTo>
                  <a:pt x="1772991" y="529729"/>
                  <a:pt x="1774576" y="468804"/>
                  <a:pt x="2133314" y="226134"/>
                </a:cubicBezTo>
                <a:cubicBezTo>
                  <a:pt x="2355743" y="75713"/>
                  <a:pt x="2499279" y="27661"/>
                  <a:pt x="2684053" y="5838"/>
                </a:cubicBezTo>
                <a:cubicBezTo>
                  <a:pt x="2995840" y="-30855"/>
                  <a:pt x="3250214" y="96229"/>
                  <a:pt x="3510163" y="226134"/>
                </a:cubicBezTo>
                <a:cubicBezTo>
                  <a:pt x="3843223" y="392595"/>
                  <a:pt x="3925489" y="524635"/>
                  <a:pt x="4290354" y="657570"/>
                </a:cubicBezTo>
                <a:cubicBezTo>
                  <a:pt x="4398093" y="696838"/>
                  <a:pt x="4508516" y="728292"/>
                  <a:pt x="4620798" y="751677"/>
                </a:cubicBezTo>
                <a:lnTo>
                  <a:pt x="23" y="751677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>
            <a:outerShdw blurRad="127000" dist="63500" dir="18660000" algn="bl" rotWithShape="0">
              <a:srgbClr val="000000">
                <a:alpha val="200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0" name="Google Shape;220;p15"/>
          <p:cNvSpPr/>
          <p:nvPr/>
        </p:nvSpPr>
        <p:spPr>
          <a:xfrm>
            <a:off x="7782613" y="4872418"/>
            <a:ext cx="4407433" cy="1665199"/>
          </a:xfrm>
          <a:custGeom>
            <a:avLst/>
            <a:gdLst/>
            <a:ahLst/>
            <a:cxnLst/>
            <a:rect l="l" t="t" r="r" b="b"/>
            <a:pathLst>
              <a:path w="3703725" h="1332159" extrusionOk="0">
                <a:moveTo>
                  <a:pt x="0" y="1332159"/>
                </a:moveTo>
                <a:cubicBezTo>
                  <a:pt x="27537" y="1208243"/>
                  <a:pt x="93626" y="997240"/>
                  <a:pt x="266214" y="806684"/>
                </a:cubicBezTo>
                <a:cubicBezTo>
                  <a:pt x="524649" y="521264"/>
                  <a:pt x="861908" y="439961"/>
                  <a:pt x="1064787" y="421167"/>
                </a:cubicBezTo>
                <a:cubicBezTo>
                  <a:pt x="1560453" y="375249"/>
                  <a:pt x="1731044" y="570486"/>
                  <a:pt x="2129504" y="577164"/>
                </a:cubicBezTo>
                <a:cubicBezTo>
                  <a:pt x="2593985" y="585012"/>
                  <a:pt x="2807671" y="437276"/>
                  <a:pt x="2992376" y="292638"/>
                </a:cubicBezTo>
                <a:cubicBezTo>
                  <a:pt x="3101284" y="207342"/>
                  <a:pt x="3195461" y="82806"/>
                  <a:pt x="3396205" y="26424"/>
                </a:cubicBezTo>
                <a:cubicBezTo>
                  <a:pt x="3496371" y="-872"/>
                  <a:pt x="3601080" y="-7102"/>
                  <a:pt x="3703725" y="8112"/>
                </a:cubicBezTo>
              </a:path>
            </a:pathLst>
          </a:custGeom>
          <a:noFill/>
          <a:ln w="19050" cap="flat" cmpd="sng">
            <a:solidFill>
              <a:schemeClr val="accent1"/>
            </a:solidFill>
            <a:prstDash val="solid"/>
            <a:miter lim="8000"/>
            <a:headEnd type="none" w="sm" len="sm"/>
            <a:tailEnd type="none" w="sm" len="sm"/>
          </a:ln>
          <a:effectLst>
            <a:outerShdw blurRad="63500" dist="9525" dir="18660000" algn="ctr" rotWithShape="0">
              <a:srgbClr val="000000">
                <a:alpha val="200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1" name="Google Shape;221;p15"/>
          <p:cNvSpPr/>
          <p:nvPr/>
        </p:nvSpPr>
        <p:spPr>
          <a:xfrm>
            <a:off x="7553325" y="5235277"/>
            <a:ext cx="4634389" cy="1665199"/>
          </a:xfrm>
          <a:custGeom>
            <a:avLst/>
            <a:gdLst/>
            <a:ahLst/>
            <a:cxnLst/>
            <a:rect l="l" t="t" r="r" b="b"/>
            <a:pathLst>
              <a:path w="3707511" h="1332159" extrusionOk="0">
                <a:moveTo>
                  <a:pt x="23" y="1331585"/>
                </a:moveTo>
                <a:cubicBezTo>
                  <a:pt x="27560" y="1207669"/>
                  <a:pt x="93649" y="996666"/>
                  <a:pt x="266237" y="806110"/>
                </a:cubicBezTo>
                <a:cubicBezTo>
                  <a:pt x="524672" y="520690"/>
                  <a:pt x="861931" y="439387"/>
                  <a:pt x="1064810" y="420593"/>
                </a:cubicBezTo>
                <a:cubicBezTo>
                  <a:pt x="1560476" y="374675"/>
                  <a:pt x="1731067" y="569912"/>
                  <a:pt x="2129527" y="576590"/>
                </a:cubicBezTo>
                <a:cubicBezTo>
                  <a:pt x="2594008" y="584438"/>
                  <a:pt x="2807694" y="436702"/>
                  <a:pt x="2992399" y="292064"/>
                </a:cubicBezTo>
                <a:cubicBezTo>
                  <a:pt x="3101307" y="206768"/>
                  <a:pt x="3195484" y="82232"/>
                  <a:pt x="3396228" y="25850"/>
                </a:cubicBezTo>
                <a:cubicBezTo>
                  <a:pt x="3496394" y="-1446"/>
                  <a:pt x="3601103" y="-7676"/>
                  <a:pt x="3703748" y="7538"/>
                </a:cubicBezTo>
                <a:cubicBezTo>
                  <a:pt x="3704987" y="448908"/>
                  <a:pt x="3706226" y="890257"/>
                  <a:pt x="3707534" y="1331585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blurRad="127000" dist="63500" dir="18660000" algn="br" rotWithShape="0">
              <a:srgbClr val="000000">
                <a:alpha val="200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2" name="Google Shape;222;p15"/>
          <p:cNvSpPr/>
          <p:nvPr/>
        </p:nvSpPr>
        <p:spPr>
          <a:xfrm>
            <a:off x="0" y="5809251"/>
            <a:ext cx="4185623" cy="956911"/>
          </a:xfrm>
          <a:custGeom>
            <a:avLst/>
            <a:gdLst/>
            <a:ahLst/>
            <a:cxnLst/>
            <a:rect l="l" t="t" r="r" b="b"/>
            <a:pathLst>
              <a:path w="4185623" h="956911" extrusionOk="0">
                <a:moveTo>
                  <a:pt x="0" y="0"/>
                </a:moveTo>
                <a:cubicBezTo>
                  <a:pt x="211189" y="134167"/>
                  <a:pt x="444152" y="230471"/>
                  <a:pt x="688425" y="284595"/>
                </a:cubicBezTo>
                <a:cubicBezTo>
                  <a:pt x="1107194" y="377050"/>
                  <a:pt x="1441768" y="318603"/>
                  <a:pt x="1523691" y="302907"/>
                </a:cubicBezTo>
                <a:cubicBezTo>
                  <a:pt x="1900466" y="230829"/>
                  <a:pt x="1939499" y="106018"/>
                  <a:pt x="2313107" y="36762"/>
                </a:cubicBezTo>
                <a:cubicBezTo>
                  <a:pt x="2362330" y="27606"/>
                  <a:pt x="2690364" y="-30566"/>
                  <a:pt x="3019844" y="36762"/>
                </a:cubicBezTo>
                <a:cubicBezTo>
                  <a:pt x="3702348" y="176168"/>
                  <a:pt x="4088968" y="792308"/>
                  <a:pt x="4185623" y="956911"/>
                </a:cubicBezTo>
              </a:path>
            </a:pathLst>
          </a:custGeom>
          <a:noFill/>
          <a:ln w="19050" cap="flat" cmpd="sng">
            <a:solidFill>
              <a:schemeClr val="accent2"/>
            </a:solidFill>
            <a:prstDash val="solid"/>
            <a:miter lim="8000"/>
            <a:headEnd type="none" w="sm" len="sm"/>
            <a:tailEnd type="none" w="sm" len="sm"/>
          </a:ln>
          <a:effectLst>
            <a:outerShdw blurRad="63500" dist="9525" dir="18660000" algn="ctr" rotWithShape="0">
              <a:srgbClr val="000000">
                <a:alpha val="200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3" name="Google Shape;223;p15"/>
          <p:cNvSpPr/>
          <p:nvPr/>
        </p:nvSpPr>
        <p:spPr>
          <a:xfrm>
            <a:off x="1" y="5924785"/>
            <a:ext cx="4877763" cy="971131"/>
          </a:xfrm>
          <a:custGeom>
            <a:avLst/>
            <a:gdLst/>
            <a:ahLst/>
            <a:cxnLst/>
            <a:rect l="l" t="t" r="r" b="b"/>
            <a:pathLst>
              <a:path w="4914623" h="971131" extrusionOk="0">
                <a:moveTo>
                  <a:pt x="0" y="501883"/>
                </a:moveTo>
                <a:cubicBezTo>
                  <a:pt x="142573" y="562960"/>
                  <a:pt x="289896" y="612100"/>
                  <a:pt x="440592" y="648793"/>
                </a:cubicBezTo>
                <a:cubicBezTo>
                  <a:pt x="529123" y="670340"/>
                  <a:pt x="657928" y="701664"/>
                  <a:pt x="816954" y="713023"/>
                </a:cubicBezTo>
                <a:cubicBezTo>
                  <a:pt x="925519" y="720802"/>
                  <a:pt x="1203367" y="738013"/>
                  <a:pt x="1496223" y="630412"/>
                </a:cubicBezTo>
                <a:cubicBezTo>
                  <a:pt x="1769251" y="530108"/>
                  <a:pt x="1770836" y="469183"/>
                  <a:pt x="2129574" y="226513"/>
                </a:cubicBezTo>
                <a:cubicBezTo>
                  <a:pt x="2352003" y="76092"/>
                  <a:pt x="2495539" y="28040"/>
                  <a:pt x="2680313" y="6217"/>
                </a:cubicBezTo>
                <a:cubicBezTo>
                  <a:pt x="2992100" y="-30476"/>
                  <a:pt x="3240306" y="102016"/>
                  <a:pt x="3506423" y="226513"/>
                </a:cubicBezTo>
                <a:cubicBezTo>
                  <a:pt x="3772540" y="351010"/>
                  <a:pt x="4082886" y="637731"/>
                  <a:pt x="4277015" y="753199"/>
                </a:cubicBezTo>
                <a:cubicBezTo>
                  <a:pt x="4471144" y="868667"/>
                  <a:pt x="4802341" y="947746"/>
                  <a:pt x="4914623" y="971131"/>
                </a:cubicBezTo>
              </a:path>
            </a:pathLst>
          </a:custGeom>
          <a:noFill/>
          <a:ln w="19050" cap="flat" cmpd="sng">
            <a:solidFill>
              <a:schemeClr val="accent4"/>
            </a:solidFill>
            <a:prstDash val="solid"/>
            <a:miter lim="8000"/>
            <a:headEnd type="none" w="sm" len="sm"/>
            <a:tailEnd type="none" w="sm" len="sm"/>
          </a:ln>
          <a:effectLst>
            <a:outerShdw blurRad="63500" dist="9525" dir="18660000" algn="ctr" rotWithShape="0">
              <a:srgbClr val="000000">
                <a:alpha val="200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/>
          </a:p>
        </p:txBody>
      </p:sp>
      <p:sp>
        <p:nvSpPr>
          <p:cNvPr id="224" name="Google Shape;224;p15"/>
          <p:cNvSpPr/>
          <p:nvPr/>
        </p:nvSpPr>
        <p:spPr>
          <a:xfrm flipH="1">
            <a:off x="7571226" y="6149765"/>
            <a:ext cx="4620774" cy="752251"/>
          </a:xfrm>
          <a:custGeom>
            <a:avLst/>
            <a:gdLst/>
            <a:ahLst/>
            <a:cxnLst/>
            <a:rect l="l" t="t" r="r" b="b"/>
            <a:pathLst>
              <a:path w="4620774" h="752251" extrusionOk="0">
                <a:moveTo>
                  <a:pt x="3740" y="501504"/>
                </a:moveTo>
                <a:cubicBezTo>
                  <a:pt x="146313" y="562581"/>
                  <a:pt x="293636" y="611721"/>
                  <a:pt x="444332" y="648414"/>
                </a:cubicBezTo>
                <a:cubicBezTo>
                  <a:pt x="532863" y="669961"/>
                  <a:pt x="661668" y="701285"/>
                  <a:pt x="820694" y="712644"/>
                </a:cubicBezTo>
                <a:cubicBezTo>
                  <a:pt x="929259" y="720423"/>
                  <a:pt x="1207107" y="737634"/>
                  <a:pt x="1499963" y="630033"/>
                </a:cubicBezTo>
                <a:cubicBezTo>
                  <a:pt x="1772991" y="529729"/>
                  <a:pt x="1774576" y="468804"/>
                  <a:pt x="2133314" y="226134"/>
                </a:cubicBezTo>
                <a:cubicBezTo>
                  <a:pt x="2355743" y="75713"/>
                  <a:pt x="2499279" y="27661"/>
                  <a:pt x="2684053" y="5838"/>
                </a:cubicBezTo>
                <a:cubicBezTo>
                  <a:pt x="2995840" y="-30855"/>
                  <a:pt x="3250214" y="96229"/>
                  <a:pt x="3510163" y="226134"/>
                </a:cubicBezTo>
                <a:cubicBezTo>
                  <a:pt x="3843223" y="392595"/>
                  <a:pt x="3925489" y="524635"/>
                  <a:pt x="4290354" y="657570"/>
                </a:cubicBezTo>
                <a:cubicBezTo>
                  <a:pt x="4398093" y="696838"/>
                  <a:pt x="4508516" y="728292"/>
                  <a:pt x="4620798" y="751677"/>
                </a:cubicBezTo>
                <a:lnTo>
                  <a:pt x="23" y="751677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>
            <a:outerShdw blurRad="127000" dist="63500" dir="18660000" algn="bl" rotWithShape="0">
              <a:srgbClr val="000000">
                <a:alpha val="200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5" name="Google Shape;225;p15"/>
          <p:cNvSpPr/>
          <p:nvPr/>
        </p:nvSpPr>
        <p:spPr>
          <a:xfrm flipH="1">
            <a:off x="7314237" y="5930885"/>
            <a:ext cx="4877763" cy="971131"/>
          </a:xfrm>
          <a:custGeom>
            <a:avLst/>
            <a:gdLst/>
            <a:ahLst/>
            <a:cxnLst/>
            <a:rect l="l" t="t" r="r" b="b"/>
            <a:pathLst>
              <a:path w="4914623" h="971131" extrusionOk="0">
                <a:moveTo>
                  <a:pt x="0" y="501883"/>
                </a:moveTo>
                <a:cubicBezTo>
                  <a:pt x="142573" y="562960"/>
                  <a:pt x="289896" y="612100"/>
                  <a:pt x="440592" y="648793"/>
                </a:cubicBezTo>
                <a:cubicBezTo>
                  <a:pt x="529123" y="670340"/>
                  <a:pt x="657928" y="701664"/>
                  <a:pt x="816954" y="713023"/>
                </a:cubicBezTo>
                <a:cubicBezTo>
                  <a:pt x="925519" y="720802"/>
                  <a:pt x="1203367" y="738013"/>
                  <a:pt x="1496223" y="630412"/>
                </a:cubicBezTo>
                <a:cubicBezTo>
                  <a:pt x="1769251" y="530108"/>
                  <a:pt x="1770836" y="469183"/>
                  <a:pt x="2129574" y="226513"/>
                </a:cubicBezTo>
                <a:cubicBezTo>
                  <a:pt x="2352003" y="76092"/>
                  <a:pt x="2495539" y="28040"/>
                  <a:pt x="2680313" y="6217"/>
                </a:cubicBezTo>
                <a:cubicBezTo>
                  <a:pt x="2992100" y="-30476"/>
                  <a:pt x="3240306" y="102016"/>
                  <a:pt x="3506423" y="226513"/>
                </a:cubicBezTo>
                <a:cubicBezTo>
                  <a:pt x="3772540" y="351010"/>
                  <a:pt x="4082886" y="637731"/>
                  <a:pt x="4277015" y="753199"/>
                </a:cubicBezTo>
                <a:cubicBezTo>
                  <a:pt x="4471144" y="868667"/>
                  <a:pt x="4802341" y="947746"/>
                  <a:pt x="4914623" y="971131"/>
                </a:cubicBezTo>
              </a:path>
            </a:pathLst>
          </a:custGeom>
          <a:noFill/>
          <a:ln w="19050" cap="flat" cmpd="sng">
            <a:solidFill>
              <a:schemeClr val="accent4"/>
            </a:solidFill>
            <a:prstDash val="solid"/>
            <a:miter lim="8000"/>
            <a:headEnd type="none" w="sm" len="sm"/>
            <a:tailEnd type="none" w="sm" len="sm"/>
          </a:ln>
          <a:effectLst>
            <a:outerShdw blurRad="63500" dist="9525" dir="18660000" algn="ctr" rotWithShape="0">
              <a:srgbClr val="000000">
                <a:alpha val="200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/>
          </a:p>
        </p:txBody>
      </p:sp>
    </p:spTree>
    <p:extLst>
      <p:ext uri="{BB962C8B-B14F-4D97-AF65-F5344CB8AC3E}">
        <p14:creationId xmlns:p14="http://schemas.microsoft.com/office/powerpoint/2010/main" val="3039666679"/>
      </p:ext>
    </p:extLst>
  </p:cSld>
  <p:clrMapOvr>
    <a:masterClrMapping/>
  </p:clrMapOvr>
  <p:transition spd="slow">
    <p:push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012 Percentages" preserve="1" userDrawn="1">
  <p:cSld name="012 Percentages">
    <p:spTree>
      <p:nvGrpSpPr>
        <p:cNvPr id="1" name="Shape 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Google Shape;235;p16"/>
          <p:cNvSpPr/>
          <p:nvPr/>
        </p:nvSpPr>
        <p:spPr>
          <a:xfrm rot="10104194">
            <a:off x="2872261" y="4611090"/>
            <a:ext cx="9559819" cy="1824088"/>
          </a:xfrm>
          <a:custGeom>
            <a:avLst/>
            <a:gdLst/>
            <a:ahLst/>
            <a:cxnLst/>
            <a:rect l="l" t="t" r="r" b="b"/>
            <a:pathLst>
              <a:path w="12201525" h="2166807" extrusionOk="0">
                <a:moveTo>
                  <a:pt x="0" y="1942490"/>
                </a:moveTo>
                <a:cubicBezTo>
                  <a:pt x="310356" y="2088540"/>
                  <a:pt x="620713" y="2234590"/>
                  <a:pt x="1019175" y="2132990"/>
                </a:cubicBezTo>
                <a:cubicBezTo>
                  <a:pt x="1417637" y="2031390"/>
                  <a:pt x="1930400" y="1504340"/>
                  <a:pt x="2390775" y="1332890"/>
                </a:cubicBezTo>
                <a:cubicBezTo>
                  <a:pt x="2851150" y="1161440"/>
                  <a:pt x="3244850" y="1342415"/>
                  <a:pt x="3657600" y="1590065"/>
                </a:cubicBezTo>
                <a:cubicBezTo>
                  <a:pt x="4070350" y="1837715"/>
                  <a:pt x="4670425" y="2134577"/>
                  <a:pt x="5181600" y="1913915"/>
                </a:cubicBezTo>
                <a:cubicBezTo>
                  <a:pt x="5692775" y="1693253"/>
                  <a:pt x="6210300" y="566128"/>
                  <a:pt x="6724650" y="266090"/>
                </a:cubicBezTo>
                <a:cubicBezTo>
                  <a:pt x="7239000" y="-33948"/>
                  <a:pt x="7681913" y="-73635"/>
                  <a:pt x="8267700" y="113690"/>
                </a:cubicBezTo>
                <a:cubicBezTo>
                  <a:pt x="8853488" y="301015"/>
                  <a:pt x="9337675" y="983640"/>
                  <a:pt x="10239375" y="1390040"/>
                </a:cubicBezTo>
                <a:cubicBezTo>
                  <a:pt x="11141075" y="1796440"/>
                  <a:pt x="11547475" y="1021740"/>
                  <a:pt x="12201525" y="837590"/>
                </a:cubicBezTo>
              </a:path>
            </a:pathLst>
          </a:custGeom>
          <a:noFill/>
          <a:ln w="19050" cap="flat" cmpd="sng">
            <a:solidFill>
              <a:schemeClr val="accent1"/>
            </a:solidFill>
            <a:prstDash val="solid"/>
            <a:miter lim="8000"/>
            <a:headEnd type="none" w="sm" len="sm"/>
            <a:tailEnd type="none" w="sm" len="sm"/>
          </a:ln>
          <a:effectLst>
            <a:outerShdw blurRad="63500" sx="102000" sy="102000" algn="ctr" rotWithShape="0">
              <a:srgbClr val="000000">
                <a:alpha val="200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6" name="Google Shape;236;p16"/>
          <p:cNvSpPr/>
          <p:nvPr/>
        </p:nvSpPr>
        <p:spPr>
          <a:xfrm>
            <a:off x="0" y="5138353"/>
            <a:ext cx="4011244" cy="1531900"/>
          </a:xfrm>
          <a:custGeom>
            <a:avLst/>
            <a:gdLst/>
            <a:ahLst/>
            <a:cxnLst/>
            <a:rect l="l" t="t" r="r" b="b"/>
            <a:pathLst>
              <a:path w="4011244" h="1531900" extrusionOk="0">
                <a:moveTo>
                  <a:pt x="0" y="235321"/>
                </a:moveTo>
                <a:cubicBezTo>
                  <a:pt x="181358" y="121104"/>
                  <a:pt x="384592" y="46073"/>
                  <a:pt x="596657" y="15025"/>
                </a:cubicBezTo>
                <a:cubicBezTo>
                  <a:pt x="989059" y="-41151"/>
                  <a:pt x="1294169" y="74642"/>
                  <a:pt x="1422767" y="125173"/>
                </a:cubicBezTo>
                <a:cubicBezTo>
                  <a:pt x="1802089" y="274354"/>
                  <a:pt x="1798027" y="420851"/>
                  <a:pt x="2377405" y="822822"/>
                </a:cubicBezTo>
                <a:cubicBezTo>
                  <a:pt x="2568925" y="955688"/>
                  <a:pt x="2821852" y="1129309"/>
                  <a:pt x="3175978" y="1281726"/>
                </a:cubicBezTo>
                <a:cubicBezTo>
                  <a:pt x="3443851" y="1396968"/>
                  <a:pt x="3724122" y="1480887"/>
                  <a:pt x="4011244" y="1531900"/>
                </a:cubicBezTo>
              </a:path>
            </a:pathLst>
          </a:custGeom>
          <a:noFill/>
          <a:ln w="19050" cap="flat" cmpd="sng">
            <a:solidFill>
              <a:schemeClr val="accent2"/>
            </a:solidFill>
            <a:prstDash val="solid"/>
            <a:miter lim="8000"/>
            <a:headEnd type="none" w="sm" len="sm"/>
            <a:tailEnd type="none" w="sm" len="sm"/>
          </a:ln>
          <a:effectLst>
            <a:outerShdw blurRad="63500" sx="102000" sy="102000" algn="ctr" rotWithShape="0">
              <a:srgbClr val="000000">
                <a:alpha val="200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7" name="Google Shape;237;p16"/>
          <p:cNvSpPr/>
          <p:nvPr/>
        </p:nvSpPr>
        <p:spPr>
          <a:xfrm>
            <a:off x="0" y="5326100"/>
            <a:ext cx="4014961" cy="1531900"/>
          </a:xfrm>
          <a:custGeom>
            <a:avLst/>
            <a:gdLst/>
            <a:ahLst/>
            <a:cxnLst/>
            <a:rect l="l" t="t" r="r" b="b"/>
            <a:pathLst>
              <a:path w="4014961" h="1531900" extrusionOk="0">
                <a:moveTo>
                  <a:pt x="3741" y="234747"/>
                </a:moveTo>
                <a:cubicBezTo>
                  <a:pt x="185099" y="120530"/>
                  <a:pt x="388333" y="45499"/>
                  <a:pt x="600398" y="14451"/>
                </a:cubicBezTo>
                <a:cubicBezTo>
                  <a:pt x="992800" y="-41725"/>
                  <a:pt x="1297910" y="74068"/>
                  <a:pt x="1426508" y="124599"/>
                </a:cubicBezTo>
                <a:cubicBezTo>
                  <a:pt x="1805830" y="273780"/>
                  <a:pt x="1801768" y="420277"/>
                  <a:pt x="2381146" y="822248"/>
                </a:cubicBezTo>
                <a:cubicBezTo>
                  <a:pt x="2572666" y="955114"/>
                  <a:pt x="2825593" y="1128735"/>
                  <a:pt x="3179719" y="1281152"/>
                </a:cubicBezTo>
                <a:cubicBezTo>
                  <a:pt x="3447592" y="1396394"/>
                  <a:pt x="3727863" y="1480313"/>
                  <a:pt x="4014985" y="1531326"/>
                </a:cubicBezTo>
                <a:lnTo>
                  <a:pt x="23" y="153132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>
            <a:outerShdw blurRad="127000" dist="63500" dir="18900000" algn="bl" rotWithShape="0">
              <a:srgbClr val="000000">
                <a:alpha val="200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8" name="Google Shape;238;p16"/>
          <p:cNvSpPr/>
          <p:nvPr/>
        </p:nvSpPr>
        <p:spPr>
          <a:xfrm>
            <a:off x="0" y="5901090"/>
            <a:ext cx="4189408" cy="956910"/>
          </a:xfrm>
          <a:custGeom>
            <a:avLst/>
            <a:gdLst/>
            <a:ahLst/>
            <a:cxnLst/>
            <a:rect l="l" t="t" r="r" b="b"/>
            <a:pathLst>
              <a:path w="4189408" h="956910" extrusionOk="0">
                <a:moveTo>
                  <a:pt x="3809" y="-575"/>
                </a:moveTo>
                <a:cubicBezTo>
                  <a:pt x="214998" y="133592"/>
                  <a:pt x="447961" y="229896"/>
                  <a:pt x="692234" y="284020"/>
                </a:cubicBezTo>
                <a:cubicBezTo>
                  <a:pt x="1111003" y="376475"/>
                  <a:pt x="1445577" y="318028"/>
                  <a:pt x="1527500" y="302332"/>
                </a:cubicBezTo>
                <a:cubicBezTo>
                  <a:pt x="1904275" y="230254"/>
                  <a:pt x="1943308" y="105443"/>
                  <a:pt x="2316916" y="36187"/>
                </a:cubicBezTo>
                <a:cubicBezTo>
                  <a:pt x="2366139" y="27031"/>
                  <a:pt x="2694173" y="-31141"/>
                  <a:pt x="3023653" y="36187"/>
                </a:cubicBezTo>
                <a:cubicBezTo>
                  <a:pt x="3706157" y="175593"/>
                  <a:pt x="4092777" y="791733"/>
                  <a:pt x="4189432" y="956336"/>
                </a:cubicBezTo>
                <a:lnTo>
                  <a:pt x="23" y="956336"/>
                </a:lnTo>
                <a:cubicBezTo>
                  <a:pt x="1262" y="637409"/>
                  <a:pt x="2522" y="318441"/>
                  <a:pt x="3809" y="-575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blurRad="127000" dist="63500" dir="18900000" algn="bl" rotWithShape="0">
              <a:srgbClr val="000000">
                <a:alpha val="200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9" name="Google Shape;239;p16"/>
          <p:cNvSpPr/>
          <p:nvPr/>
        </p:nvSpPr>
        <p:spPr>
          <a:xfrm>
            <a:off x="0" y="6105749"/>
            <a:ext cx="4620774" cy="752251"/>
          </a:xfrm>
          <a:custGeom>
            <a:avLst/>
            <a:gdLst/>
            <a:ahLst/>
            <a:cxnLst/>
            <a:rect l="l" t="t" r="r" b="b"/>
            <a:pathLst>
              <a:path w="4620774" h="752251" extrusionOk="0">
                <a:moveTo>
                  <a:pt x="3740" y="501504"/>
                </a:moveTo>
                <a:cubicBezTo>
                  <a:pt x="146313" y="562581"/>
                  <a:pt x="293636" y="611721"/>
                  <a:pt x="444332" y="648414"/>
                </a:cubicBezTo>
                <a:cubicBezTo>
                  <a:pt x="532863" y="669961"/>
                  <a:pt x="661668" y="701285"/>
                  <a:pt x="820694" y="712644"/>
                </a:cubicBezTo>
                <a:cubicBezTo>
                  <a:pt x="929259" y="720423"/>
                  <a:pt x="1207107" y="737634"/>
                  <a:pt x="1499963" y="630033"/>
                </a:cubicBezTo>
                <a:cubicBezTo>
                  <a:pt x="1772991" y="529729"/>
                  <a:pt x="1774576" y="468804"/>
                  <a:pt x="2133314" y="226134"/>
                </a:cubicBezTo>
                <a:cubicBezTo>
                  <a:pt x="2355743" y="75713"/>
                  <a:pt x="2499279" y="27661"/>
                  <a:pt x="2684053" y="5838"/>
                </a:cubicBezTo>
                <a:cubicBezTo>
                  <a:pt x="2995840" y="-30855"/>
                  <a:pt x="3250214" y="96229"/>
                  <a:pt x="3510163" y="226134"/>
                </a:cubicBezTo>
                <a:cubicBezTo>
                  <a:pt x="3843223" y="392595"/>
                  <a:pt x="3925489" y="524635"/>
                  <a:pt x="4290354" y="657570"/>
                </a:cubicBezTo>
                <a:cubicBezTo>
                  <a:pt x="4398093" y="696838"/>
                  <a:pt x="4508516" y="728292"/>
                  <a:pt x="4620798" y="751677"/>
                </a:cubicBezTo>
                <a:lnTo>
                  <a:pt x="23" y="751677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>
            <a:outerShdw blurRad="127000" dist="63500" dir="18900000" algn="bl" rotWithShape="0">
              <a:srgbClr val="000000">
                <a:alpha val="200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0" name="Google Shape;240;p16"/>
          <p:cNvSpPr/>
          <p:nvPr/>
        </p:nvSpPr>
        <p:spPr>
          <a:xfrm>
            <a:off x="7782613" y="4828402"/>
            <a:ext cx="4407433" cy="1665199"/>
          </a:xfrm>
          <a:custGeom>
            <a:avLst/>
            <a:gdLst/>
            <a:ahLst/>
            <a:cxnLst/>
            <a:rect l="l" t="t" r="r" b="b"/>
            <a:pathLst>
              <a:path w="3703725" h="1332159" extrusionOk="0">
                <a:moveTo>
                  <a:pt x="0" y="1332159"/>
                </a:moveTo>
                <a:cubicBezTo>
                  <a:pt x="27537" y="1208243"/>
                  <a:pt x="93626" y="997240"/>
                  <a:pt x="266214" y="806684"/>
                </a:cubicBezTo>
                <a:cubicBezTo>
                  <a:pt x="524649" y="521264"/>
                  <a:pt x="861908" y="439961"/>
                  <a:pt x="1064787" y="421167"/>
                </a:cubicBezTo>
                <a:cubicBezTo>
                  <a:pt x="1560453" y="375249"/>
                  <a:pt x="1731044" y="570486"/>
                  <a:pt x="2129504" y="577164"/>
                </a:cubicBezTo>
                <a:cubicBezTo>
                  <a:pt x="2593985" y="585012"/>
                  <a:pt x="2807671" y="437276"/>
                  <a:pt x="2992376" y="292638"/>
                </a:cubicBezTo>
                <a:cubicBezTo>
                  <a:pt x="3101284" y="207342"/>
                  <a:pt x="3195461" y="82806"/>
                  <a:pt x="3396205" y="26424"/>
                </a:cubicBezTo>
                <a:cubicBezTo>
                  <a:pt x="3496371" y="-872"/>
                  <a:pt x="3601080" y="-7102"/>
                  <a:pt x="3703725" y="8112"/>
                </a:cubicBezTo>
              </a:path>
            </a:pathLst>
          </a:custGeom>
          <a:noFill/>
          <a:ln w="19050" cap="flat" cmpd="sng">
            <a:solidFill>
              <a:schemeClr val="accent3"/>
            </a:solidFill>
            <a:prstDash val="solid"/>
            <a:miter lim="8000"/>
            <a:headEnd type="none" w="sm" len="sm"/>
            <a:tailEnd type="none" w="sm" len="sm"/>
          </a:ln>
          <a:effectLst>
            <a:outerShdw blurRad="63500" sx="102000" sy="102000" algn="ctr" rotWithShape="0">
              <a:srgbClr val="000000">
                <a:alpha val="200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1" name="Google Shape;241;p16"/>
          <p:cNvSpPr/>
          <p:nvPr/>
        </p:nvSpPr>
        <p:spPr>
          <a:xfrm>
            <a:off x="7553325" y="5191261"/>
            <a:ext cx="4634389" cy="1665199"/>
          </a:xfrm>
          <a:custGeom>
            <a:avLst/>
            <a:gdLst/>
            <a:ahLst/>
            <a:cxnLst/>
            <a:rect l="l" t="t" r="r" b="b"/>
            <a:pathLst>
              <a:path w="3707511" h="1332159" extrusionOk="0">
                <a:moveTo>
                  <a:pt x="23" y="1331585"/>
                </a:moveTo>
                <a:cubicBezTo>
                  <a:pt x="27560" y="1207669"/>
                  <a:pt x="93649" y="996666"/>
                  <a:pt x="266237" y="806110"/>
                </a:cubicBezTo>
                <a:cubicBezTo>
                  <a:pt x="524672" y="520690"/>
                  <a:pt x="861931" y="439387"/>
                  <a:pt x="1064810" y="420593"/>
                </a:cubicBezTo>
                <a:cubicBezTo>
                  <a:pt x="1560476" y="374675"/>
                  <a:pt x="1731067" y="569912"/>
                  <a:pt x="2129527" y="576590"/>
                </a:cubicBezTo>
                <a:cubicBezTo>
                  <a:pt x="2594008" y="584438"/>
                  <a:pt x="2807694" y="436702"/>
                  <a:pt x="2992399" y="292064"/>
                </a:cubicBezTo>
                <a:cubicBezTo>
                  <a:pt x="3101307" y="206768"/>
                  <a:pt x="3195484" y="82232"/>
                  <a:pt x="3396228" y="25850"/>
                </a:cubicBezTo>
                <a:cubicBezTo>
                  <a:pt x="3496394" y="-1446"/>
                  <a:pt x="3601103" y="-7676"/>
                  <a:pt x="3703748" y="7538"/>
                </a:cubicBezTo>
                <a:cubicBezTo>
                  <a:pt x="3704987" y="448908"/>
                  <a:pt x="3706226" y="890257"/>
                  <a:pt x="3707534" y="1331585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ffectLst>
            <a:outerShdw blurRad="127000" dist="63500" dir="13500000" algn="br" rotWithShape="0">
              <a:srgbClr val="000000">
                <a:alpha val="200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2" name="Google Shape;242;p16"/>
          <p:cNvSpPr/>
          <p:nvPr/>
        </p:nvSpPr>
        <p:spPr>
          <a:xfrm>
            <a:off x="0" y="5765235"/>
            <a:ext cx="4185623" cy="956911"/>
          </a:xfrm>
          <a:custGeom>
            <a:avLst/>
            <a:gdLst/>
            <a:ahLst/>
            <a:cxnLst/>
            <a:rect l="l" t="t" r="r" b="b"/>
            <a:pathLst>
              <a:path w="4185623" h="956911" extrusionOk="0">
                <a:moveTo>
                  <a:pt x="0" y="0"/>
                </a:moveTo>
                <a:cubicBezTo>
                  <a:pt x="211189" y="134167"/>
                  <a:pt x="444152" y="230471"/>
                  <a:pt x="688425" y="284595"/>
                </a:cubicBezTo>
                <a:cubicBezTo>
                  <a:pt x="1107194" y="377050"/>
                  <a:pt x="1441768" y="318603"/>
                  <a:pt x="1523691" y="302907"/>
                </a:cubicBezTo>
                <a:cubicBezTo>
                  <a:pt x="1900466" y="230829"/>
                  <a:pt x="1939499" y="106018"/>
                  <a:pt x="2313107" y="36762"/>
                </a:cubicBezTo>
                <a:cubicBezTo>
                  <a:pt x="2362330" y="27606"/>
                  <a:pt x="2690364" y="-30566"/>
                  <a:pt x="3019844" y="36762"/>
                </a:cubicBezTo>
                <a:cubicBezTo>
                  <a:pt x="3702348" y="176168"/>
                  <a:pt x="4088968" y="792308"/>
                  <a:pt x="4185623" y="956911"/>
                </a:cubicBezTo>
              </a:path>
            </a:pathLst>
          </a:custGeom>
          <a:noFill/>
          <a:ln w="19050" cap="flat" cmpd="sng">
            <a:solidFill>
              <a:schemeClr val="accent1"/>
            </a:solidFill>
            <a:prstDash val="solid"/>
            <a:miter lim="8000"/>
            <a:headEnd type="none" w="sm" len="sm"/>
            <a:tailEnd type="none" w="sm" len="sm"/>
          </a:ln>
          <a:effectLst>
            <a:outerShdw blurRad="63500" sx="102000" sy="102000" algn="ctr" rotWithShape="0">
              <a:srgbClr val="000000">
                <a:alpha val="200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3" name="Google Shape;243;p16"/>
          <p:cNvSpPr/>
          <p:nvPr/>
        </p:nvSpPr>
        <p:spPr>
          <a:xfrm>
            <a:off x="1" y="5880769"/>
            <a:ext cx="4877763" cy="971131"/>
          </a:xfrm>
          <a:custGeom>
            <a:avLst/>
            <a:gdLst/>
            <a:ahLst/>
            <a:cxnLst/>
            <a:rect l="l" t="t" r="r" b="b"/>
            <a:pathLst>
              <a:path w="4914623" h="971131" extrusionOk="0">
                <a:moveTo>
                  <a:pt x="0" y="501883"/>
                </a:moveTo>
                <a:cubicBezTo>
                  <a:pt x="142573" y="562960"/>
                  <a:pt x="289896" y="612100"/>
                  <a:pt x="440592" y="648793"/>
                </a:cubicBezTo>
                <a:cubicBezTo>
                  <a:pt x="529123" y="670340"/>
                  <a:pt x="657928" y="701664"/>
                  <a:pt x="816954" y="713023"/>
                </a:cubicBezTo>
                <a:cubicBezTo>
                  <a:pt x="925519" y="720802"/>
                  <a:pt x="1203367" y="738013"/>
                  <a:pt x="1496223" y="630412"/>
                </a:cubicBezTo>
                <a:cubicBezTo>
                  <a:pt x="1769251" y="530108"/>
                  <a:pt x="1770836" y="469183"/>
                  <a:pt x="2129574" y="226513"/>
                </a:cubicBezTo>
                <a:cubicBezTo>
                  <a:pt x="2352003" y="76092"/>
                  <a:pt x="2495539" y="28040"/>
                  <a:pt x="2680313" y="6217"/>
                </a:cubicBezTo>
                <a:cubicBezTo>
                  <a:pt x="2992100" y="-30476"/>
                  <a:pt x="3240306" y="102016"/>
                  <a:pt x="3506423" y="226513"/>
                </a:cubicBezTo>
                <a:cubicBezTo>
                  <a:pt x="3772540" y="351010"/>
                  <a:pt x="4082886" y="637731"/>
                  <a:pt x="4277015" y="753199"/>
                </a:cubicBezTo>
                <a:cubicBezTo>
                  <a:pt x="4471144" y="868667"/>
                  <a:pt x="4802341" y="947746"/>
                  <a:pt x="4914623" y="971131"/>
                </a:cubicBezTo>
              </a:path>
            </a:pathLst>
          </a:custGeom>
          <a:noFill/>
          <a:ln w="19050" cap="flat" cmpd="sng">
            <a:solidFill>
              <a:schemeClr val="accent4"/>
            </a:solidFill>
            <a:prstDash val="solid"/>
            <a:miter lim="8000"/>
            <a:headEnd type="none" w="sm" len="sm"/>
            <a:tailEnd type="none" w="sm" len="sm"/>
          </a:ln>
          <a:effectLst>
            <a:outerShdw blurRad="63500" sx="102000" sy="102000" algn="ctr" rotWithShape="0">
              <a:srgbClr val="000000">
                <a:alpha val="200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/>
          </a:p>
        </p:txBody>
      </p:sp>
      <p:sp>
        <p:nvSpPr>
          <p:cNvPr id="244" name="Google Shape;244;p16"/>
          <p:cNvSpPr/>
          <p:nvPr/>
        </p:nvSpPr>
        <p:spPr>
          <a:xfrm flipH="1">
            <a:off x="7571226" y="6105749"/>
            <a:ext cx="4620774" cy="752251"/>
          </a:xfrm>
          <a:custGeom>
            <a:avLst/>
            <a:gdLst/>
            <a:ahLst/>
            <a:cxnLst/>
            <a:rect l="l" t="t" r="r" b="b"/>
            <a:pathLst>
              <a:path w="4620774" h="752251" extrusionOk="0">
                <a:moveTo>
                  <a:pt x="3740" y="501504"/>
                </a:moveTo>
                <a:cubicBezTo>
                  <a:pt x="146313" y="562581"/>
                  <a:pt x="293636" y="611721"/>
                  <a:pt x="444332" y="648414"/>
                </a:cubicBezTo>
                <a:cubicBezTo>
                  <a:pt x="532863" y="669961"/>
                  <a:pt x="661668" y="701285"/>
                  <a:pt x="820694" y="712644"/>
                </a:cubicBezTo>
                <a:cubicBezTo>
                  <a:pt x="929259" y="720423"/>
                  <a:pt x="1207107" y="737634"/>
                  <a:pt x="1499963" y="630033"/>
                </a:cubicBezTo>
                <a:cubicBezTo>
                  <a:pt x="1772991" y="529729"/>
                  <a:pt x="1774576" y="468804"/>
                  <a:pt x="2133314" y="226134"/>
                </a:cubicBezTo>
                <a:cubicBezTo>
                  <a:pt x="2355743" y="75713"/>
                  <a:pt x="2499279" y="27661"/>
                  <a:pt x="2684053" y="5838"/>
                </a:cubicBezTo>
                <a:cubicBezTo>
                  <a:pt x="2995840" y="-30855"/>
                  <a:pt x="3250214" y="96229"/>
                  <a:pt x="3510163" y="226134"/>
                </a:cubicBezTo>
                <a:cubicBezTo>
                  <a:pt x="3843223" y="392595"/>
                  <a:pt x="3925489" y="524635"/>
                  <a:pt x="4290354" y="657570"/>
                </a:cubicBezTo>
                <a:cubicBezTo>
                  <a:pt x="4398093" y="696838"/>
                  <a:pt x="4508516" y="728292"/>
                  <a:pt x="4620798" y="751677"/>
                </a:cubicBezTo>
                <a:lnTo>
                  <a:pt x="23" y="751677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>
            <a:outerShdw blurRad="127000" dist="63500" dir="13500000" algn="bl" rotWithShape="0">
              <a:srgbClr val="000000">
                <a:alpha val="200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5" name="Google Shape;245;p16"/>
          <p:cNvSpPr/>
          <p:nvPr/>
        </p:nvSpPr>
        <p:spPr>
          <a:xfrm flipH="1">
            <a:off x="7314237" y="5886869"/>
            <a:ext cx="4877763" cy="971131"/>
          </a:xfrm>
          <a:custGeom>
            <a:avLst/>
            <a:gdLst/>
            <a:ahLst/>
            <a:cxnLst/>
            <a:rect l="l" t="t" r="r" b="b"/>
            <a:pathLst>
              <a:path w="4914623" h="971131" extrusionOk="0">
                <a:moveTo>
                  <a:pt x="0" y="501883"/>
                </a:moveTo>
                <a:cubicBezTo>
                  <a:pt x="142573" y="562960"/>
                  <a:pt x="289896" y="612100"/>
                  <a:pt x="440592" y="648793"/>
                </a:cubicBezTo>
                <a:cubicBezTo>
                  <a:pt x="529123" y="670340"/>
                  <a:pt x="657928" y="701664"/>
                  <a:pt x="816954" y="713023"/>
                </a:cubicBezTo>
                <a:cubicBezTo>
                  <a:pt x="925519" y="720802"/>
                  <a:pt x="1203367" y="738013"/>
                  <a:pt x="1496223" y="630412"/>
                </a:cubicBezTo>
                <a:cubicBezTo>
                  <a:pt x="1769251" y="530108"/>
                  <a:pt x="1770836" y="469183"/>
                  <a:pt x="2129574" y="226513"/>
                </a:cubicBezTo>
                <a:cubicBezTo>
                  <a:pt x="2352003" y="76092"/>
                  <a:pt x="2495539" y="28040"/>
                  <a:pt x="2680313" y="6217"/>
                </a:cubicBezTo>
                <a:cubicBezTo>
                  <a:pt x="2992100" y="-30476"/>
                  <a:pt x="3240306" y="102016"/>
                  <a:pt x="3506423" y="226513"/>
                </a:cubicBezTo>
                <a:cubicBezTo>
                  <a:pt x="3772540" y="351010"/>
                  <a:pt x="4082886" y="637731"/>
                  <a:pt x="4277015" y="753199"/>
                </a:cubicBezTo>
                <a:cubicBezTo>
                  <a:pt x="4471144" y="868667"/>
                  <a:pt x="4802341" y="947746"/>
                  <a:pt x="4914623" y="971131"/>
                </a:cubicBezTo>
              </a:path>
            </a:pathLst>
          </a:custGeom>
          <a:noFill/>
          <a:ln w="19050" cap="flat" cmpd="sng">
            <a:solidFill>
              <a:schemeClr val="accent4"/>
            </a:solidFill>
            <a:prstDash val="solid"/>
            <a:miter lim="8000"/>
            <a:headEnd type="none" w="sm" len="sm"/>
            <a:tailEnd type="none" w="sm" len="sm"/>
          </a:ln>
          <a:effectLst>
            <a:outerShdw blurRad="63500" sx="102000" sy="102000" algn="ctr" rotWithShape="0">
              <a:srgbClr val="000000">
                <a:alpha val="200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/>
          </a:p>
        </p:txBody>
      </p:sp>
    </p:spTree>
    <p:extLst>
      <p:ext uri="{BB962C8B-B14F-4D97-AF65-F5344CB8AC3E}">
        <p14:creationId xmlns:p14="http://schemas.microsoft.com/office/powerpoint/2010/main" val="672273022"/>
      </p:ext>
    </p:extLst>
  </p:cSld>
  <p:clrMapOvr>
    <a:masterClrMapping/>
  </p:clrMapOvr>
  <p:transition spd="slow">
    <p:push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013 Six columns" preserve="1" userDrawn="1">
  <p:cSld name="013 Six columns">
    <p:spTree>
      <p:nvGrpSpPr>
        <p:cNvPr id="1" name="Shape 2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" name="Google Shape;262;p17"/>
          <p:cNvSpPr/>
          <p:nvPr/>
        </p:nvSpPr>
        <p:spPr>
          <a:xfrm flipH="1">
            <a:off x="8199931" y="5138353"/>
            <a:ext cx="4011244" cy="1531900"/>
          </a:xfrm>
          <a:custGeom>
            <a:avLst/>
            <a:gdLst/>
            <a:ahLst/>
            <a:cxnLst/>
            <a:rect l="l" t="t" r="r" b="b"/>
            <a:pathLst>
              <a:path w="4011244" h="1531900" extrusionOk="0">
                <a:moveTo>
                  <a:pt x="0" y="235321"/>
                </a:moveTo>
                <a:cubicBezTo>
                  <a:pt x="181358" y="121104"/>
                  <a:pt x="384592" y="46073"/>
                  <a:pt x="596657" y="15025"/>
                </a:cubicBezTo>
                <a:cubicBezTo>
                  <a:pt x="989059" y="-41151"/>
                  <a:pt x="1294169" y="74642"/>
                  <a:pt x="1422767" y="125173"/>
                </a:cubicBezTo>
                <a:cubicBezTo>
                  <a:pt x="1802089" y="274354"/>
                  <a:pt x="1798027" y="420851"/>
                  <a:pt x="2377405" y="822822"/>
                </a:cubicBezTo>
                <a:cubicBezTo>
                  <a:pt x="2568925" y="955688"/>
                  <a:pt x="2821852" y="1129309"/>
                  <a:pt x="3175978" y="1281726"/>
                </a:cubicBezTo>
                <a:cubicBezTo>
                  <a:pt x="3443851" y="1396968"/>
                  <a:pt x="3724122" y="1480887"/>
                  <a:pt x="4011244" y="1531900"/>
                </a:cubicBezTo>
              </a:path>
            </a:pathLst>
          </a:custGeom>
          <a:noFill/>
          <a:ln w="19050" cap="flat" cmpd="sng">
            <a:solidFill>
              <a:schemeClr val="accent2"/>
            </a:solidFill>
            <a:prstDash val="solid"/>
            <a:miter lim="8000"/>
            <a:headEnd type="none" w="sm" len="sm"/>
            <a:tailEnd type="none" w="sm" len="sm"/>
          </a:ln>
          <a:effectLst>
            <a:outerShdw blurRad="63500" sx="102000" sy="102000" algn="ctr" rotWithShape="0">
              <a:srgbClr val="000000">
                <a:alpha val="200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3" name="Google Shape;263;p17"/>
          <p:cNvSpPr/>
          <p:nvPr/>
        </p:nvSpPr>
        <p:spPr>
          <a:xfrm flipH="1">
            <a:off x="8196214" y="5326100"/>
            <a:ext cx="4014961" cy="1531900"/>
          </a:xfrm>
          <a:custGeom>
            <a:avLst/>
            <a:gdLst/>
            <a:ahLst/>
            <a:cxnLst/>
            <a:rect l="l" t="t" r="r" b="b"/>
            <a:pathLst>
              <a:path w="4014961" h="1531900" extrusionOk="0">
                <a:moveTo>
                  <a:pt x="3741" y="234747"/>
                </a:moveTo>
                <a:cubicBezTo>
                  <a:pt x="185099" y="120530"/>
                  <a:pt x="388333" y="45499"/>
                  <a:pt x="600398" y="14451"/>
                </a:cubicBezTo>
                <a:cubicBezTo>
                  <a:pt x="992800" y="-41725"/>
                  <a:pt x="1297910" y="74068"/>
                  <a:pt x="1426508" y="124599"/>
                </a:cubicBezTo>
                <a:cubicBezTo>
                  <a:pt x="1805830" y="273780"/>
                  <a:pt x="1801768" y="420277"/>
                  <a:pt x="2381146" y="822248"/>
                </a:cubicBezTo>
                <a:cubicBezTo>
                  <a:pt x="2572666" y="955114"/>
                  <a:pt x="2825593" y="1128735"/>
                  <a:pt x="3179719" y="1281152"/>
                </a:cubicBezTo>
                <a:cubicBezTo>
                  <a:pt x="3447592" y="1396394"/>
                  <a:pt x="3727863" y="1480313"/>
                  <a:pt x="4014985" y="1531326"/>
                </a:cubicBezTo>
                <a:lnTo>
                  <a:pt x="23" y="153132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>
            <a:outerShdw blurRad="127000" dist="63500" dir="18900000" algn="bl" rotWithShape="0">
              <a:srgbClr val="000000">
                <a:alpha val="200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4" name="Google Shape;264;p17"/>
          <p:cNvSpPr/>
          <p:nvPr/>
        </p:nvSpPr>
        <p:spPr>
          <a:xfrm flipH="1">
            <a:off x="8021767" y="5901090"/>
            <a:ext cx="4189408" cy="956910"/>
          </a:xfrm>
          <a:custGeom>
            <a:avLst/>
            <a:gdLst/>
            <a:ahLst/>
            <a:cxnLst/>
            <a:rect l="l" t="t" r="r" b="b"/>
            <a:pathLst>
              <a:path w="4189408" h="956910" extrusionOk="0">
                <a:moveTo>
                  <a:pt x="3809" y="-575"/>
                </a:moveTo>
                <a:cubicBezTo>
                  <a:pt x="214998" y="133592"/>
                  <a:pt x="447961" y="229896"/>
                  <a:pt x="692234" y="284020"/>
                </a:cubicBezTo>
                <a:cubicBezTo>
                  <a:pt x="1111003" y="376475"/>
                  <a:pt x="1445577" y="318028"/>
                  <a:pt x="1527500" y="302332"/>
                </a:cubicBezTo>
                <a:cubicBezTo>
                  <a:pt x="1904275" y="230254"/>
                  <a:pt x="1943308" y="105443"/>
                  <a:pt x="2316916" y="36187"/>
                </a:cubicBezTo>
                <a:cubicBezTo>
                  <a:pt x="2366139" y="27031"/>
                  <a:pt x="2694173" y="-31141"/>
                  <a:pt x="3023653" y="36187"/>
                </a:cubicBezTo>
                <a:cubicBezTo>
                  <a:pt x="3706157" y="175593"/>
                  <a:pt x="4092777" y="791733"/>
                  <a:pt x="4189432" y="956336"/>
                </a:cubicBezTo>
                <a:lnTo>
                  <a:pt x="23" y="956336"/>
                </a:lnTo>
                <a:cubicBezTo>
                  <a:pt x="1262" y="637409"/>
                  <a:pt x="2522" y="318441"/>
                  <a:pt x="3809" y="-575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blurRad="127000" dist="63500" dir="18900000" algn="bl" rotWithShape="0">
              <a:srgbClr val="000000">
                <a:alpha val="200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5" name="Google Shape;265;p17"/>
          <p:cNvSpPr/>
          <p:nvPr/>
        </p:nvSpPr>
        <p:spPr>
          <a:xfrm flipH="1">
            <a:off x="7590401" y="6105749"/>
            <a:ext cx="4620774" cy="752251"/>
          </a:xfrm>
          <a:custGeom>
            <a:avLst/>
            <a:gdLst/>
            <a:ahLst/>
            <a:cxnLst/>
            <a:rect l="l" t="t" r="r" b="b"/>
            <a:pathLst>
              <a:path w="4620774" h="752251" extrusionOk="0">
                <a:moveTo>
                  <a:pt x="3740" y="501504"/>
                </a:moveTo>
                <a:cubicBezTo>
                  <a:pt x="146313" y="562581"/>
                  <a:pt x="293636" y="611721"/>
                  <a:pt x="444332" y="648414"/>
                </a:cubicBezTo>
                <a:cubicBezTo>
                  <a:pt x="532863" y="669961"/>
                  <a:pt x="661668" y="701285"/>
                  <a:pt x="820694" y="712644"/>
                </a:cubicBezTo>
                <a:cubicBezTo>
                  <a:pt x="929259" y="720423"/>
                  <a:pt x="1207107" y="737634"/>
                  <a:pt x="1499963" y="630033"/>
                </a:cubicBezTo>
                <a:cubicBezTo>
                  <a:pt x="1772991" y="529729"/>
                  <a:pt x="1774576" y="468804"/>
                  <a:pt x="2133314" y="226134"/>
                </a:cubicBezTo>
                <a:cubicBezTo>
                  <a:pt x="2355743" y="75713"/>
                  <a:pt x="2499279" y="27661"/>
                  <a:pt x="2684053" y="5838"/>
                </a:cubicBezTo>
                <a:cubicBezTo>
                  <a:pt x="2995840" y="-30855"/>
                  <a:pt x="3250214" y="96229"/>
                  <a:pt x="3510163" y="226134"/>
                </a:cubicBezTo>
                <a:cubicBezTo>
                  <a:pt x="3843223" y="392595"/>
                  <a:pt x="3925489" y="524635"/>
                  <a:pt x="4290354" y="657570"/>
                </a:cubicBezTo>
                <a:cubicBezTo>
                  <a:pt x="4398093" y="696838"/>
                  <a:pt x="4508516" y="728292"/>
                  <a:pt x="4620798" y="751677"/>
                </a:cubicBezTo>
                <a:lnTo>
                  <a:pt x="23" y="751677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>
            <a:outerShdw blurRad="127000" dist="63500" dir="18900000" algn="bl" rotWithShape="0">
              <a:srgbClr val="000000">
                <a:alpha val="200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6" name="Google Shape;266;p17"/>
          <p:cNvSpPr/>
          <p:nvPr/>
        </p:nvSpPr>
        <p:spPr>
          <a:xfrm flipH="1">
            <a:off x="21129" y="4828402"/>
            <a:ext cx="4407433" cy="1665199"/>
          </a:xfrm>
          <a:custGeom>
            <a:avLst/>
            <a:gdLst/>
            <a:ahLst/>
            <a:cxnLst/>
            <a:rect l="l" t="t" r="r" b="b"/>
            <a:pathLst>
              <a:path w="3703725" h="1332159" extrusionOk="0">
                <a:moveTo>
                  <a:pt x="0" y="1332159"/>
                </a:moveTo>
                <a:cubicBezTo>
                  <a:pt x="27537" y="1208243"/>
                  <a:pt x="93626" y="997240"/>
                  <a:pt x="266214" y="806684"/>
                </a:cubicBezTo>
                <a:cubicBezTo>
                  <a:pt x="524649" y="521264"/>
                  <a:pt x="861908" y="439961"/>
                  <a:pt x="1064787" y="421167"/>
                </a:cubicBezTo>
                <a:cubicBezTo>
                  <a:pt x="1560453" y="375249"/>
                  <a:pt x="1731044" y="570486"/>
                  <a:pt x="2129504" y="577164"/>
                </a:cubicBezTo>
                <a:cubicBezTo>
                  <a:pt x="2593985" y="585012"/>
                  <a:pt x="2807671" y="437276"/>
                  <a:pt x="2992376" y="292638"/>
                </a:cubicBezTo>
                <a:cubicBezTo>
                  <a:pt x="3101284" y="207342"/>
                  <a:pt x="3195461" y="82806"/>
                  <a:pt x="3396205" y="26424"/>
                </a:cubicBezTo>
                <a:cubicBezTo>
                  <a:pt x="3496371" y="-872"/>
                  <a:pt x="3601080" y="-7102"/>
                  <a:pt x="3703725" y="8112"/>
                </a:cubicBezTo>
              </a:path>
            </a:pathLst>
          </a:custGeom>
          <a:noFill/>
          <a:ln w="19050" cap="flat" cmpd="sng">
            <a:solidFill>
              <a:schemeClr val="accent3"/>
            </a:solidFill>
            <a:prstDash val="solid"/>
            <a:miter lim="8000"/>
            <a:headEnd type="none" w="sm" len="sm"/>
            <a:tailEnd type="none" w="sm" len="sm"/>
          </a:ln>
          <a:effectLst>
            <a:outerShdw blurRad="63500" sx="102000" sy="102000" algn="ctr" rotWithShape="0">
              <a:srgbClr val="000000">
                <a:alpha val="200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7" name="Google Shape;267;p17"/>
          <p:cNvSpPr/>
          <p:nvPr/>
        </p:nvSpPr>
        <p:spPr>
          <a:xfrm flipH="1">
            <a:off x="23461" y="5191261"/>
            <a:ext cx="4634389" cy="1665199"/>
          </a:xfrm>
          <a:custGeom>
            <a:avLst/>
            <a:gdLst/>
            <a:ahLst/>
            <a:cxnLst/>
            <a:rect l="l" t="t" r="r" b="b"/>
            <a:pathLst>
              <a:path w="3707511" h="1332159" extrusionOk="0">
                <a:moveTo>
                  <a:pt x="23" y="1331585"/>
                </a:moveTo>
                <a:cubicBezTo>
                  <a:pt x="27560" y="1207669"/>
                  <a:pt x="93649" y="996666"/>
                  <a:pt x="266237" y="806110"/>
                </a:cubicBezTo>
                <a:cubicBezTo>
                  <a:pt x="524672" y="520690"/>
                  <a:pt x="861931" y="439387"/>
                  <a:pt x="1064810" y="420593"/>
                </a:cubicBezTo>
                <a:cubicBezTo>
                  <a:pt x="1560476" y="374675"/>
                  <a:pt x="1731067" y="569912"/>
                  <a:pt x="2129527" y="576590"/>
                </a:cubicBezTo>
                <a:cubicBezTo>
                  <a:pt x="2594008" y="584438"/>
                  <a:pt x="2807694" y="436702"/>
                  <a:pt x="2992399" y="292064"/>
                </a:cubicBezTo>
                <a:cubicBezTo>
                  <a:pt x="3101307" y="206768"/>
                  <a:pt x="3195484" y="82232"/>
                  <a:pt x="3396228" y="25850"/>
                </a:cubicBezTo>
                <a:cubicBezTo>
                  <a:pt x="3496394" y="-1446"/>
                  <a:pt x="3601103" y="-7676"/>
                  <a:pt x="3703748" y="7538"/>
                </a:cubicBezTo>
                <a:cubicBezTo>
                  <a:pt x="3704987" y="448908"/>
                  <a:pt x="3706226" y="890257"/>
                  <a:pt x="3707534" y="1331585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ffectLst>
            <a:outerShdw blurRad="127000" dist="63500" dir="13500000" algn="br" rotWithShape="0">
              <a:srgbClr val="000000">
                <a:alpha val="200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8" name="Google Shape;268;p17"/>
          <p:cNvSpPr/>
          <p:nvPr/>
        </p:nvSpPr>
        <p:spPr>
          <a:xfrm flipH="1">
            <a:off x="8025552" y="5765235"/>
            <a:ext cx="4185623" cy="956911"/>
          </a:xfrm>
          <a:custGeom>
            <a:avLst/>
            <a:gdLst/>
            <a:ahLst/>
            <a:cxnLst/>
            <a:rect l="l" t="t" r="r" b="b"/>
            <a:pathLst>
              <a:path w="4185623" h="956911" extrusionOk="0">
                <a:moveTo>
                  <a:pt x="0" y="0"/>
                </a:moveTo>
                <a:cubicBezTo>
                  <a:pt x="211189" y="134167"/>
                  <a:pt x="444152" y="230471"/>
                  <a:pt x="688425" y="284595"/>
                </a:cubicBezTo>
                <a:cubicBezTo>
                  <a:pt x="1107194" y="377050"/>
                  <a:pt x="1441768" y="318603"/>
                  <a:pt x="1523691" y="302907"/>
                </a:cubicBezTo>
                <a:cubicBezTo>
                  <a:pt x="1900466" y="230829"/>
                  <a:pt x="1939499" y="106018"/>
                  <a:pt x="2313107" y="36762"/>
                </a:cubicBezTo>
                <a:cubicBezTo>
                  <a:pt x="2362330" y="27606"/>
                  <a:pt x="2690364" y="-30566"/>
                  <a:pt x="3019844" y="36762"/>
                </a:cubicBezTo>
                <a:cubicBezTo>
                  <a:pt x="3702348" y="176168"/>
                  <a:pt x="4088968" y="792308"/>
                  <a:pt x="4185623" y="956911"/>
                </a:cubicBezTo>
              </a:path>
            </a:pathLst>
          </a:custGeom>
          <a:noFill/>
          <a:ln w="19050" cap="flat" cmpd="sng">
            <a:solidFill>
              <a:schemeClr val="accent1"/>
            </a:solidFill>
            <a:prstDash val="solid"/>
            <a:miter lim="8000"/>
            <a:headEnd type="none" w="sm" len="sm"/>
            <a:tailEnd type="none" w="sm" len="sm"/>
          </a:ln>
          <a:effectLst>
            <a:outerShdw blurRad="63500" sx="102000" sy="102000" algn="ctr" rotWithShape="0">
              <a:srgbClr val="000000">
                <a:alpha val="200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9" name="Google Shape;269;p17"/>
          <p:cNvSpPr/>
          <p:nvPr/>
        </p:nvSpPr>
        <p:spPr>
          <a:xfrm flipH="1">
            <a:off x="7333411" y="5880769"/>
            <a:ext cx="4877763" cy="971131"/>
          </a:xfrm>
          <a:custGeom>
            <a:avLst/>
            <a:gdLst/>
            <a:ahLst/>
            <a:cxnLst/>
            <a:rect l="l" t="t" r="r" b="b"/>
            <a:pathLst>
              <a:path w="4914623" h="971131" extrusionOk="0">
                <a:moveTo>
                  <a:pt x="0" y="501883"/>
                </a:moveTo>
                <a:cubicBezTo>
                  <a:pt x="142573" y="562960"/>
                  <a:pt x="289896" y="612100"/>
                  <a:pt x="440592" y="648793"/>
                </a:cubicBezTo>
                <a:cubicBezTo>
                  <a:pt x="529123" y="670340"/>
                  <a:pt x="657928" y="701664"/>
                  <a:pt x="816954" y="713023"/>
                </a:cubicBezTo>
                <a:cubicBezTo>
                  <a:pt x="925519" y="720802"/>
                  <a:pt x="1203367" y="738013"/>
                  <a:pt x="1496223" y="630412"/>
                </a:cubicBezTo>
                <a:cubicBezTo>
                  <a:pt x="1769251" y="530108"/>
                  <a:pt x="1770836" y="469183"/>
                  <a:pt x="2129574" y="226513"/>
                </a:cubicBezTo>
                <a:cubicBezTo>
                  <a:pt x="2352003" y="76092"/>
                  <a:pt x="2495539" y="28040"/>
                  <a:pt x="2680313" y="6217"/>
                </a:cubicBezTo>
                <a:cubicBezTo>
                  <a:pt x="2992100" y="-30476"/>
                  <a:pt x="3240306" y="102016"/>
                  <a:pt x="3506423" y="226513"/>
                </a:cubicBezTo>
                <a:cubicBezTo>
                  <a:pt x="3772540" y="351010"/>
                  <a:pt x="4082886" y="637731"/>
                  <a:pt x="4277015" y="753199"/>
                </a:cubicBezTo>
                <a:cubicBezTo>
                  <a:pt x="4471144" y="868667"/>
                  <a:pt x="4802341" y="947746"/>
                  <a:pt x="4914623" y="971131"/>
                </a:cubicBezTo>
              </a:path>
            </a:pathLst>
          </a:custGeom>
          <a:noFill/>
          <a:ln w="19050" cap="flat" cmpd="sng">
            <a:solidFill>
              <a:schemeClr val="accent4"/>
            </a:solidFill>
            <a:prstDash val="solid"/>
            <a:miter lim="8000"/>
            <a:headEnd type="none" w="sm" len="sm"/>
            <a:tailEnd type="none" w="sm" len="sm"/>
          </a:ln>
          <a:effectLst>
            <a:outerShdw blurRad="63500" sx="102000" sy="102000" algn="ctr" rotWithShape="0">
              <a:srgbClr val="000000">
                <a:alpha val="200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/>
          </a:p>
        </p:txBody>
      </p:sp>
      <p:sp>
        <p:nvSpPr>
          <p:cNvPr id="270" name="Google Shape;270;p17"/>
          <p:cNvSpPr/>
          <p:nvPr/>
        </p:nvSpPr>
        <p:spPr>
          <a:xfrm>
            <a:off x="19175" y="6105749"/>
            <a:ext cx="4620774" cy="752251"/>
          </a:xfrm>
          <a:custGeom>
            <a:avLst/>
            <a:gdLst/>
            <a:ahLst/>
            <a:cxnLst/>
            <a:rect l="l" t="t" r="r" b="b"/>
            <a:pathLst>
              <a:path w="4620774" h="752251" extrusionOk="0">
                <a:moveTo>
                  <a:pt x="3740" y="501504"/>
                </a:moveTo>
                <a:cubicBezTo>
                  <a:pt x="146313" y="562581"/>
                  <a:pt x="293636" y="611721"/>
                  <a:pt x="444332" y="648414"/>
                </a:cubicBezTo>
                <a:cubicBezTo>
                  <a:pt x="532863" y="669961"/>
                  <a:pt x="661668" y="701285"/>
                  <a:pt x="820694" y="712644"/>
                </a:cubicBezTo>
                <a:cubicBezTo>
                  <a:pt x="929259" y="720423"/>
                  <a:pt x="1207107" y="737634"/>
                  <a:pt x="1499963" y="630033"/>
                </a:cubicBezTo>
                <a:cubicBezTo>
                  <a:pt x="1772991" y="529729"/>
                  <a:pt x="1774576" y="468804"/>
                  <a:pt x="2133314" y="226134"/>
                </a:cubicBezTo>
                <a:cubicBezTo>
                  <a:pt x="2355743" y="75713"/>
                  <a:pt x="2499279" y="27661"/>
                  <a:pt x="2684053" y="5838"/>
                </a:cubicBezTo>
                <a:cubicBezTo>
                  <a:pt x="2995840" y="-30855"/>
                  <a:pt x="3250214" y="96229"/>
                  <a:pt x="3510163" y="226134"/>
                </a:cubicBezTo>
                <a:cubicBezTo>
                  <a:pt x="3843223" y="392595"/>
                  <a:pt x="3925489" y="524635"/>
                  <a:pt x="4290354" y="657570"/>
                </a:cubicBezTo>
                <a:cubicBezTo>
                  <a:pt x="4398093" y="696838"/>
                  <a:pt x="4508516" y="728292"/>
                  <a:pt x="4620798" y="751677"/>
                </a:cubicBezTo>
                <a:lnTo>
                  <a:pt x="23" y="751677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>
            <a:outerShdw blurRad="127000" dist="63500" dir="13500000" algn="bl" rotWithShape="0">
              <a:srgbClr val="000000">
                <a:alpha val="200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1" name="Google Shape;271;p17"/>
          <p:cNvSpPr/>
          <p:nvPr/>
        </p:nvSpPr>
        <p:spPr>
          <a:xfrm>
            <a:off x="19175" y="5886869"/>
            <a:ext cx="4877763" cy="971131"/>
          </a:xfrm>
          <a:custGeom>
            <a:avLst/>
            <a:gdLst/>
            <a:ahLst/>
            <a:cxnLst/>
            <a:rect l="l" t="t" r="r" b="b"/>
            <a:pathLst>
              <a:path w="4914623" h="971131" extrusionOk="0">
                <a:moveTo>
                  <a:pt x="0" y="501883"/>
                </a:moveTo>
                <a:cubicBezTo>
                  <a:pt x="142573" y="562960"/>
                  <a:pt x="289896" y="612100"/>
                  <a:pt x="440592" y="648793"/>
                </a:cubicBezTo>
                <a:cubicBezTo>
                  <a:pt x="529123" y="670340"/>
                  <a:pt x="657928" y="701664"/>
                  <a:pt x="816954" y="713023"/>
                </a:cubicBezTo>
                <a:cubicBezTo>
                  <a:pt x="925519" y="720802"/>
                  <a:pt x="1203367" y="738013"/>
                  <a:pt x="1496223" y="630412"/>
                </a:cubicBezTo>
                <a:cubicBezTo>
                  <a:pt x="1769251" y="530108"/>
                  <a:pt x="1770836" y="469183"/>
                  <a:pt x="2129574" y="226513"/>
                </a:cubicBezTo>
                <a:cubicBezTo>
                  <a:pt x="2352003" y="76092"/>
                  <a:pt x="2495539" y="28040"/>
                  <a:pt x="2680313" y="6217"/>
                </a:cubicBezTo>
                <a:cubicBezTo>
                  <a:pt x="2992100" y="-30476"/>
                  <a:pt x="3240306" y="102016"/>
                  <a:pt x="3506423" y="226513"/>
                </a:cubicBezTo>
                <a:cubicBezTo>
                  <a:pt x="3772540" y="351010"/>
                  <a:pt x="4082886" y="637731"/>
                  <a:pt x="4277015" y="753199"/>
                </a:cubicBezTo>
                <a:cubicBezTo>
                  <a:pt x="4471144" y="868667"/>
                  <a:pt x="4802341" y="947746"/>
                  <a:pt x="4914623" y="971131"/>
                </a:cubicBezTo>
              </a:path>
            </a:pathLst>
          </a:custGeom>
          <a:noFill/>
          <a:ln w="19050" cap="flat" cmpd="sng">
            <a:solidFill>
              <a:schemeClr val="accent4"/>
            </a:solidFill>
            <a:prstDash val="solid"/>
            <a:miter lim="8000"/>
            <a:headEnd type="none" w="sm" len="sm"/>
            <a:tailEnd type="none" w="sm" len="sm"/>
          </a:ln>
          <a:effectLst>
            <a:outerShdw blurRad="63500" sx="102000" sy="102000" algn="ctr" rotWithShape="0">
              <a:srgbClr val="000000">
                <a:alpha val="200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/>
          </a:p>
        </p:txBody>
      </p:sp>
    </p:spTree>
    <p:extLst>
      <p:ext uri="{BB962C8B-B14F-4D97-AF65-F5344CB8AC3E}">
        <p14:creationId xmlns:p14="http://schemas.microsoft.com/office/powerpoint/2010/main" val="776732013"/>
      </p:ext>
    </p:extLst>
  </p:cSld>
  <p:clrMapOvr>
    <a:masterClrMapping/>
  </p:clrMapOvr>
  <p:transition spd="slow">
    <p:push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014 Map" preserve="1" userDrawn="1">
  <p:cSld name="014 Map">
    <p:spTree>
      <p:nvGrpSpPr>
        <p:cNvPr id="1" name="Shape 2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9" name="Google Shape;279;p18"/>
          <p:cNvSpPr/>
          <p:nvPr/>
        </p:nvSpPr>
        <p:spPr>
          <a:xfrm>
            <a:off x="0" y="5182369"/>
            <a:ext cx="4011244" cy="1531900"/>
          </a:xfrm>
          <a:custGeom>
            <a:avLst/>
            <a:gdLst/>
            <a:ahLst/>
            <a:cxnLst/>
            <a:rect l="l" t="t" r="r" b="b"/>
            <a:pathLst>
              <a:path w="4011244" h="1531900" extrusionOk="0">
                <a:moveTo>
                  <a:pt x="0" y="235321"/>
                </a:moveTo>
                <a:cubicBezTo>
                  <a:pt x="181358" y="121104"/>
                  <a:pt x="384592" y="46073"/>
                  <a:pt x="596657" y="15025"/>
                </a:cubicBezTo>
                <a:cubicBezTo>
                  <a:pt x="989059" y="-41151"/>
                  <a:pt x="1294169" y="74642"/>
                  <a:pt x="1422767" y="125173"/>
                </a:cubicBezTo>
                <a:cubicBezTo>
                  <a:pt x="1802089" y="274354"/>
                  <a:pt x="1798027" y="420851"/>
                  <a:pt x="2377405" y="822822"/>
                </a:cubicBezTo>
                <a:cubicBezTo>
                  <a:pt x="2568925" y="955688"/>
                  <a:pt x="2821852" y="1129309"/>
                  <a:pt x="3175978" y="1281726"/>
                </a:cubicBezTo>
                <a:cubicBezTo>
                  <a:pt x="3443851" y="1396968"/>
                  <a:pt x="3724122" y="1480887"/>
                  <a:pt x="4011244" y="1531900"/>
                </a:cubicBezTo>
              </a:path>
            </a:pathLst>
          </a:custGeom>
          <a:noFill/>
          <a:ln w="19050" cap="flat" cmpd="sng">
            <a:solidFill>
              <a:schemeClr val="accent3"/>
            </a:solidFill>
            <a:prstDash val="solid"/>
            <a:miter lim="8000"/>
            <a:headEnd type="none" w="sm" len="sm"/>
            <a:tailEnd type="none" w="sm" len="sm"/>
          </a:ln>
          <a:effectLst>
            <a:outerShdw blurRad="63500" dist="9525" dir="18660000" algn="ctr" rotWithShape="0">
              <a:srgbClr val="000000">
                <a:alpha val="200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0" name="Google Shape;280;p18"/>
          <p:cNvSpPr/>
          <p:nvPr/>
        </p:nvSpPr>
        <p:spPr>
          <a:xfrm>
            <a:off x="0" y="5370116"/>
            <a:ext cx="4014961" cy="1531900"/>
          </a:xfrm>
          <a:custGeom>
            <a:avLst/>
            <a:gdLst/>
            <a:ahLst/>
            <a:cxnLst/>
            <a:rect l="l" t="t" r="r" b="b"/>
            <a:pathLst>
              <a:path w="4014961" h="1531900" extrusionOk="0">
                <a:moveTo>
                  <a:pt x="3741" y="234747"/>
                </a:moveTo>
                <a:cubicBezTo>
                  <a:pt x="185099" y="120530"/>
                  <a:pt x="388333" y="45499"/>
                  <a:pt x="600398" y="14451"/>
                </a:cubicBezTo>
                <a:cubicBezTo>
                  <a:pt x="992800" y="-41725"/>
                  <a:pt x="1297910" y="74068"/>
                  <a:pt x="1426508" y="124599"/>
                </a:cubicBezTo>
                <a:cubicBezTo>
                  <a:pt x="1805830" y="273780"/>
                  <a:pt x="1801768" y="420277"/>
                  <a:pt x="2381146" y="822248"/>
                </a:cubicBezTo>
                <a:cubicBezTo>
                  <a:pt x="2572666" y="955114"/>
                  <a:pt x="2825593" y="1128735"/>
                  <a:pt x="3179719" y="1281152"/>
                </a:cubicBezTo>
                <a:cubicBezTo>
                  <a:pt x="3447592" y="1396394"/>
                  <a:pt x="3727863" y="1480313"/>
                  <a:pt x="4014985" y="1531326"/>
                </a:cubicBezTo>
                <a:lnTo>
                  <a:pt x="23" y="1531326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>
            <a:outerShdw blurRad="127000" dist="63500" dir="18660000" algn="bl" rotWithShape="0">
              <a:srgbClr val="000000">
                <a:alpha val="200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1" name="Google Shape;281;p18"/>
          <p:cNvSpPr/>
          <p:nvPr/>
        </p:nvSpPr>
        <p:spPr>
          <a:xfrm>
            <a:off x="0" y="5945106"/>
            <a:ext cx="4189408" cy="956910"/>
          </a:xfrm>
          <a:custGeom>
            <a:avLst/>
            <a:gdLst/>
            <a:ahLst/>
            <a:cxnLst/>
            <a:rect l="l" t="t" r="r" b="b"/>
            <a:pathLst>
              <a:path w="4189408" h="956910" extrusionOk="0">
                <a:moveTo>
                  <a:pt x="3809" y="-575"/>
                </a:moveTo>
                <a:cubicBezTo>
                  <a:pt x="214998" y="133592"/>
                  <a:pt x="447961" y="229896"/>
                  <a:pt x="692234" y="284020"/>
                </a:cubicBezTo>
                <a:cubicBezTo>
                  <a:pt x="1111003" y="376475"/>
                  <a:pt x="1445577" y="318028"/>
                  <a:pt x="1527500" y="302332"/>
                </a:cubicBezTo>
                <a:cubicBezTo>
                  <a:pt x="1904275" y="230254"/>
                  <a:pt x="1943308" y="105443"/>
                  <a:pt x="2316916" y="36187"/>
                </a:cubicBezTo>
                <a:cubicBezTo>
                  <a:pt x="2366139" y="27031"/>
                  <a:pt x="2694173" y="-31141"/>
                  <a:pt x="3023653" y="36187"/>
                </a:cubicBezTo>
                <a:cubicBezTo>
                  <a:pt x="3706157" y="175593"/>
                  <a:pt x="4092777" y="791733"/>
                  <a:pt x="4189432" y="956336"/>
                </a:cubicBezTo>
                <a:lnTo>
                  <a:pt x="23" y="956336"/>
                </a:lnTo>
                <a:cubicBezTo>
                  <a:pt x="1262" y="637409"/>
                  <a:pt x="2522" y="318441"/>
                  <a:pt x="3809" y="-575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>
            <a:outerShdw blurRad="127000" dist="63500" dir="18660000" algn="bl" rotWithShape="0">
              <a:srgbClr val="000000">
                <a:alpha val="200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2" name="Google Shape;282;p18"/>
          <p:cNvSpPr/>
          <p:nvPr/>
        </p:nvSpPr>
        <p:spPr>
          <a:xfrm>
            <a:off x="0" y="6149765"/>
            <a:ext cx="4620774" cy="752251"/>
          </a:xfrm>
          <a:custGeom>
            <a:avLst/>
            <a:gdLst/>
            <a:ahLst/>
            <a:cxnLst/>
            <a:rect l="l" t="t" r="r" b="b"/>
            <a:pathLst>
              <a:path w="4620774" h="752251" extrusionOk="0">
                <a:moveTo>
                  <a:pt x="3740" y="501504"/>
                </a:moveTo>
                <a:cubicBezTo>
                  <a:pt x="146313" y="562581"/>
                  <a:pt x="293636" y="611721"/>
                  <a:pt x="444332" y="648414"/>
                </a:cubicBezTo>
                <a:cubicBezTo>
                  <a:pt x="532863" y="669961"/>
                  <a:pt x="661668" y="701285"/>
                  <a:pt x="820694" y="712644"/>
                </a:cubicBezTo>
                <a:cubicBezTo>
                  <a:pt x="929259" y="720423"/>
                  <a:pt x="1207107" y="737634"/>
                  <a:pt x="1499963" y="630033"/>
                </a:cubicBezTo>
                <a:cubicBezTo>
                  <a:pt x="1772991" y="529729"/>
                  <a:pt x="1774576" y="468804"/>
                  <a:pt x="2133314" y="226134"/>
                </a:cubicBezTo>
                <a:cubicBezTo>
                  <a:pt x="2355743" y="75713"/>
                  <a:pt x="2499279" y="27661"/>
                  <a:pt x="2684053" y="5838"/>
                </a:cubicBezTo>
                <a:cubicBezTo>
                  <a:pt x="2995840" y="-30855"/>
                  <a:pt x="3250214" y="96229"/>
                  <a:pt x="3510163" y="226134"/>
                </a:cubicBezTo>
                <a:cubicBezTo>
                  <a:pt x="3843223" y="392595"/>
                  <a:pt x="3925489" y="524635"/>
                  <a:pt x="4290354" y="657570"/>
                </a:cubicBezTo>
                <a:cubicBezTo>
                  <a:pt x="4398093" y="696838"/>
                  <a:pt x="4508516" y="728292"/>
                  <a:pt x="4620798" y="751677"/>
                </a:cubicBezTo>
                <a:lnTo>
                  <a:pt x="23" y="751677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>
            <a:outerShdw blurRad="127000" dist="63500" dir="18660000" algn="bl" rotWithShape="0">
              <a:srgbClr val="000000">
                <a:alpha val="200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3" name="Google Shape;283;p18"/>
          <p:cNvSpPr/>
          <p:nvPr/>
        </p:nvSpPr>
        <p:spPr>
          <a:xfrm>
            <a:off x="7782613" y="4872418"/>
            <a:ext cx="4407433" cy="1665199"/>
          </a:xfrm>
          <a:custGeom>
            <a:avLst/>
            <a:gdLst/>
            <a:ahLst/>
            <a:cxnLst/>
            <a:rect l="l" t="t" r="r" b="b"/>
            <a:pathLst>
              <a:path w="3703725" h="1332159" extrusionOk="0">
                <a:moveTo>
                  <a:pt x="0" y="1332159"/>
                </a:moveTo>
                <a:cubicBezTo>
                  <a:pt x="27537" y="1208243"/>
                  <a:pt x="93626" y="997240"/>
                  <a:pt x="266214" y="806684"/>
                </a:cubicBezTo>
                <a:cubicBezTo>
                  <a:pt x="524649" y="521264"/>
                  <a:pt x="861908" y="439961"/>
                  <a:pt x="1064787" y="421167"/>
                </a:cubicBezTo>
                <a:cubicBezTo>
                  <a:pt x="1560453" y="375249"/>
                  <a:pt x="1731044" y="570486"/>
                  <a:pt x="2129504" y="577164"/>
                </a:cubicBezTo>
                <a:cubicBezTo>
                  <a:pt x="2593985" y="585012"/>
                  <a:pt x="2807671" y="437276"/>
                  <a:pt x="2992376" y="292638"/>
                </a:cubicBezTo>
                <a:cubicBezTo>
                  <a:pt x="3101284" y="207342"/>
                  <a:pt x="3195461" y="82806"/>
                  <a:pt x="3396205" y="26424"/>
                </a:cubicBezTo>
                <a:cubicBezTo>
                  <a:pt x="3496371" y="-872"/>
                  <a:pt x="3601080" y="-7102"/>
                  <a:pt x="3703725" y="8112"/>
                </a:cubicBezTo>
              </a:path>
            </a:pathLst>
          </a:custGeom>
          <a:noFill/>
          <a:ln w="19050" cap="flat" cmpd="sng">
            <a:solidFill>
              <a:schemeClr val="accent1"/>
            </a:solidFill>
            <a:prstDash val="solid"/>
            <a:miter lim="8000"/>
            <a:headEnd type="none" w="sm" len="sm"/>
            <a:tailEnd type="none" w="sm" len="sm"/>
          </a:ln>
          <a:effectLst>
            <a:outerShdw blurRad="63500" dist="9525" dir="18660000" algn="ctr" rotWithShape="0">
              <a:srgbClr val="000000">
                <a:alpha val="200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4" name="Google Shape;284;p18"/>
          <p:cNvSpPr/>
          <p:nvPr/>
        </p:nvSpPr>
        <p:spPr>
          <a:xfrm>
            <a:off x="7553325" y="5235277"/>
            <a:ext cx="4634389" cy="1665199"/>
          </a:xfrm>
          <a:custGeom>
            <a:avLst/>
            <a:gdLst/>
            <a:ahLst/>
            <a:cxnLst/>
            <a:rect l="l" t="t" r="r" b="b"/>
            <a:pathLst>
              <a:path w="3707511" h="1332159" extrusionOk="0">
                <a:moveTo>
                  <a:pt x="23" y="1331585"/>
                </a:moveTo>
                <a:cubicBezTo>
                  <a:pt x="27560" y="1207669"/>
                  <a:pt x="93649" y="996666"/>
                  <a:pt x="266237" y="806110"/>
                </a:cubicBezTo>
                <a:cubicBezTo>
                  <a:pt x="524672" y="520690"/>
                  <a:pt x="861931" y="439387"/>
                  <a:pt x="1064810" y="420593"/>
                </a:cubicBezTo>
                <a:cubicBezTo>
                  <a:pt x="1560476" y="374675"/>
                  <a:pt x="1731067" y="569912"/>
                  <a:pt x="2129527" y="576590"/>
                </a:cubicBezTo>
                <a:cubicBezTo>
                  <a:pt x="2594008" y="584438"/>
                  <a:pt x="2807694" y="436702"/>
                  <a:pt x="2992399" y="292064"/>
                </a:cubicBezTo>
                <a:cubicBezTo>
                  <a:pt x="3101307" y="206768"/>
                  <a:pt x="3195484" y="82232"/>
                  <a:pt x="3396228" y="25850"/>
                </a:cubicBezTo>
                <a:cubicBezTo>
                  <a:pt x="3496394" y="-1446"/>
                  <a:pt x="3601103" y="-7676"/>
                  <a:pt x="3703748" y="7538"/>
                </a:cubicBezTo>
                <a:cubicBezTo>
                  <a:pt x="3704987" y="448908"/>
                  <a:pt x="3706226" y="890257"/>
                  <a:pt x="3707534" y="1331585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blurRad="127000" dist="63500" dir="18660000" algn="br" rotWithShape="0">
              <a:srgbClr val="000000">
                <a:alpha val="200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5" name="Google Shape;285;p18"/>
          <p:cNvSpPr/>
          <p:nvPr/>
        </p:nvSpPr>
        <p:spPr>
          <a:xfrm>
            <a:off x="0" y="5809251"/>
            <a:ext cx="4185623" cy="956911"/>
          </a:xfrm>
          <a:custGeom>
            <a:avLst/>
            <a:gdLst/>
            <a:ahLst/>
            <a:cxnLst/>
            <a:rect l="l" t="t" r="r" b="b"/>
            <a:pathLst>
              <a:path w="4185623" h="956911" extrusionOk="0">
                <a:moveTo>
                  <a:pt x="0" y="0"/>
                </a:moveTo>
                <a:cubicBezTo>
                  <a:pt x="211189" y="134167"/>
                  <a:pt x="444152" y="230471"/>
                  <a:pt x="688425" y="284595"/>
                </a:cubicBezTo>
                <a:cubicBezTo>
                  <a:pt x="1107194" y="377050"/>
                  <a:pt x="1441768" y="318603"/>
                  <a:pt x="1523691" y="302907"/>
                </a:cubicBezTo>
                <a:cubicBezTo>
                  <a:pt x="1900466" y="230829"/>
                  <a:pt x="1939499" y="106018"/>
                  <a:pt x="2313107" y="36762"/>
                </a:cubicBezTo>
                <a:cubicBezTo>
                  <a:pt x="2362330" y="27606"/>
                  <a:pt x="2690364" y="-30566"/>
                  <a:pt x="3019844" y="36762"/>
                </a:cubicBezTo>
                <a:cubicBezTo>
                  <a:pt x="3702348" y="176168"/>
                  <a:pt x="4088968" y="792308"/>
                  <a:pt x="4185623" y="956911"/>
                </a:cubicBezTo>
              </a:path>
            </a:pathLst>
          </a:custGeom>
          <a:noFill/>
          <a:ln w="19050" cap="flat" cmpd="sng">
            <a:solidFill>
              <a:schemeClr val="accent2"/>
            </a:solidFill>
            <a:prstDash val="solid"/>
            <a:miter lim="8000"/>
            <a:headEnd type="none" w="sm" len="sm"/>
            <a:tailEnd type="none" w="sm" len="sm"/>
          </a:ln>
          <a:effectLst>
            <a:outerShdw blurRad="63500" dist="9525" dir="18660000" algn="ctr" rotWithShape="0">
              <a:srgbClr val="000000">
                <a:alpha val="200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6" name="Google Shape;286;p18"/>
          <p:cNvSpPr/>
          <p:nvPr/>
        </p:nvSpPr>
        <p:spPr>
          <a:xfrm>
            <a:off x="1" y="5924785"/>
            <a:ext cx="4877763" cy="971131"/>
          </a:xfrm>
          <a:custGeom>
            <a:avLst/>
            <a:gdLst/>
            <a:ahLst/>
            <a:cxnLst/>
            <a:rect l="l" t="t" r="r" b="b"/>
            <a:pathLst>
              <a:path w="4914623" h="971131" extrusionOk="0">
                <a:moveTo>
                  <a:pt x="0" y="501883"/>
                </a:moveTo>
                <a:cubicBezTo>
                  <a:pt x="142573" y="562960"/>
                  <a:pt x="289896" y="612100"/>
                  <a:pt x="440592" y="648793"/>
                </a:cubicBezTo>
                <a:cubicBezTo>
                  <a:pt x="529123" y="670340"/>
                  <a:pt x="657928" y="701664"/>
                  <a:pt x="816954" y="713023"/>
                </a:cubicBezTo>
                <a:cubicBezTo>
                  <a:pt x="925519" y="720802"/>
                  <a:pt x="1203367" y="738013"/>
                  <a:pt x="1496223" y="630412"/>
                </a:cubicBezTo>
                <a:cubicBezTo>
                  <a:pt x="1769251" y="530108"/>
                  <a:pt x="1770836" y="469183"/>
                  <a:pt x="2129574" y="226513"/>
                </a:cubicBezTo>
                <a:cubicBezTo>
                  <a:pt x="2352003" y="76092"/>
                  <a:pt x="2495539" y="28040"/>
                  <a:pt x="2680313" y="6217"/>
                </a:cubicBezTo>
                <a:cubicBezTo>
                  <a:pt x="2992100" y="-30476"/>
                  <a:pt x="3240306" y="102016"/>
                  <a:pt x="3506423" y="226513"/>
                </a:cubicBezTo>
                <a:cubicBezTo>
                  <a:pt x="3772540" y="351010"/>
                  <a:pt x="4082886" y="637731"/>
                  <a:pt x="4277015" y="753199"/>
                </a:cubicBezTo>
                <a:cubicBezTo>
                  <a:pt x="4471144" y="868667"/>
                  <a:pt x="4802341" y="947746"/>
                  <a:pt x="4914623" y="971131"/>
                </a:cubicBezTo>
              </a:path>
            </a:pathLst>
          </a:custGeom>
          <a:noFill/>
          <a:ln w="19050" cap="flat" cmpd="sng">
            <a:solidFill>
              <a:schemeClr val="accent4"/>
            </a:solidFill>
            <a:prstDash val="solid"/>
            <a:miter lim="8000"/>
            <a:headEnd type="none" w="sm" len="sm"/>
            <a:tailEnd type="none" w="sm" len="sm"/>
          </a:ln>
          <a:effectLst>
            <a:outerShdw blurRad="63500" dist="9525" dir="18660000" algn="ctr" rotWithShape="0">
              <a:srgbClr val="000000">
                <a:alpha val="200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/>
          </a:p>
        </p:txBody>
      </p:sp>
      <p:sp>
        <p:nvSpPr>
          <p:cNvPr id="287" name="Google Shape;287;p18"/>
          <p:cNvSpPr/>
          <p:nvPr/>
        </p:nvSpPr>
        <p:spPr>
          <a:xfrm flipH="1">
            <a:off x="7571226" y="6149765"/>
            <a:ext cx="4620774" cy="752251"/>
          </a:xfrm>
          <a:custGeom>
            <a:avLst/>
            <a:gdLst/>
            <a:ahLst/>
            <a:cxnLst/>
            <a:rect l="l" t="t" r="r" b="b"/>
            <a:pathLst>
              <a:path w="4620774" h="752251" extrusionOk="0">
                <a:moveTo>
                  <a:pt x="3740" y="501504"/>
                </a:moveTo>
                <a:cubicBezTo>
                  <a:pt x="146313" y="562581"/>
                  <a:pt x="293636" y="611721"/>
                  <a:pt x="444332" y="648414"/>
                </a:cubicBezTo>
                <a:cubicBezTo>
                  <a:pt x="532863" y="669961"/>
                  <a:pt x="661668" y="701285"/>
                  <a:pt x="820694" y="712644"/>
                </a:cubicBezTo>
                <a:cubicBezTo>
                  <a:pt x="929259" y="720423"/>
                  <a:pt x="1207107" y="737634"/>
                  <a:pt x="1499963" y="630033"/>
                </a:cubicBezTo>
                <a:cubicBezTo>
                  <a:pt x="1772991" y="529729"/>
                  <a:pt x="1774576" y="468804"/>
                  <a:pt x="2133314" y="226134"/>
                </a:cubicBezTo>
                <a:cubicBezTo>
                  <a:pt x="2355743" y="75713"/>
                  <a:pt x="2499279" y="27661"/>
                  <a:pt x="2684053" y="5838"/>
                </a:cubicBezTo>
                <a:cubicBezTo>
                  <a:pt x="2995840" y="-30855"/>
                  <a:pt x="3250214" y="96229"/>
                  <a:pt x="3510163" y="226134"/>
                </a:cubicBezTo>
                <a:cubicBezTo>
                  <a:pt x="3843223" y="392595"/>
                  <a:pt x="3925489" y="524635"/>
                  <a:pt x="4290354" y="657570"/>
                </a:cubicBezTo>
                <a:cubicBezTo>
                  <a:pt x="4398093" y="696838"/>
                  <a:pt x="4508516" y="728292"/>
                  <a:pt x="4620798" y="751677"/>
                </a:cubicBezTo>
                <a:lnTo>
                  <a:pt x="23" y="751677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>
            <a:outerShdw blurRad="127000" dist="63500" dir="18660000" algn="bl" rotWithShape="0">
              <a:srgbClr val="000000">
                <a:alpha val="200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8" name="Google Shape;288;p18"/>
          <p:cNvSpPr/>
          <p:nvPr/>
        </p:nvSpPr>
        <p:spPr>
          <a:xfrm flipH="1">
            <a:off x="7314237" y="5930885"/>
            <a:ext cx="4877763" cy="971131"/>
          </a:xfrm>
          <a:custGeom>
            <a:avLst/>
            <a:gdLst/>
            <a:ahLst/>
            <a:cxnLst/>
            <a:rect l="l" t="t" r="r" b="b"/>
            <a:pathLst>
              <a:path w="4914623" h="971131" extrusionOk="0">
                <a:moveTo>
                  <a:pt x="0" y="501883"/>
                </a:moveTo>
                <a:cubicBezTo>
                  <a:pt x="142573" y="562960"/>
                  <a:pt x="289896" y="612100"/>
                  <a:pt x="440592" y="648793"/>
                </a:cubicBezTo>
                <a:cubicBezTo>
                  <a:pt x="529123" y="670340"/>
                  <a:pt x="657928" y="701664"/>
                  <a:pt x="816954" y="713023"/>
                </a:cubicBezTo>
                <a:cubicBezTo>
                  <a:pt x="925519" y="720802"/>
                  <a:pt x="1203367" y="738013"/>
                  <a:pt x="1496223" y="630412"/>
                </a:cubicBezTo>
                <a:cubicBezTo>
                  <a:pt x="1769251" y="530108"/>
                  <a:pt x="1770836" y="469183"/>
                  <a:pt x="2129574" y="226513"/>
                </a:cubicBezTo>
                <a:cubicBezTo>
                  <a:pt x="2352003" y="76092"/>
                  <a:pt x="2495539" y="28040"/>
                  <a:pt x="2680313" y="6217"/>
                </a:cubicBezTo>
                <a:cubicBezTo>
                  <a:pt x="2992100" y="-30476"/>
                  <a:pt x="3240306" y="102016"/>
                  <a:pt x="3506423" y="226513"/>
                </a:cubicBezTo>
                <a:cubicBezTo>
                  <a:pt x="3772540" y="351010"/>
                  <a:pt x="4082886" y="637731"/>
                  <a:pt x="4277015" y="753199"/>
                </a:cubicBezTo>
                <a:cubicBezTo>
                  <a:pt x="4471144" y="868667"/>
                  <a:pt x="4802341" y="947746"/>
                  <a:pt x="4914623" y="971131"/>
                </a:cubicBezTo>
              </a:path>
            </a:pathLst>
          </a:custGeom>
          <a:noFill/>
          <a:ln w="19050" cap="flat" cmpd="sng">
            <a:solidFill>
              <a:schemeClr val="accent4"/>
            </a:solidFill>
            <a:prstDash val="solid"/>
            <a:miter lim="8000"/>
            <a:headEnd type="none" w="sm" len="sm"/>
            <a:tailEnd type="none" w="sm" len="sm"/>
          </a:ln>
          <a:effectLst>
            <a:outerShdw blurRad="63500" dist="9525" dir="18660000" algn="ctr" rotWithShape="0">
              <a:srgbClr val="000000">
                <a:alpha val="200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/>
          </a:p>
        </p:txBody>
      </p:sp>
    </p:spTree>
    <p:extLst>
      <p:ext uri="{BB962C8B-B14F-4D97-AF65-F5344CB8AC3E}">
        <p14:creationId xmlns:p14="http://schemas.microsoft.com/office/powerpoint/2010/main" val="1778628096"/>
      </p:ext>
    </p:extLst>
  </p:cSld>
  <p:clrMapOvr>
    <a:masterClrMapping/>
  </p:clrMapOvr>
  <p:transition spd="slow">
    <p:push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015 Timeline" preserve="1" userDrawn="1">
  <p:cSld name="015 Timeline">
    <p:spTree>
      <p:nvGrpSpPr>
        <p:cNvPr id="1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3" name="Google Shape;303;p19"/>
          <p:cNvSpPr/>
          <p:nvPr/>
        </p:nvSpPr>
        <p:spPr>
          <a:xfrm>
            <a:off x="0" y="5138353"/>
            <a:ext cx="4011244" cy="1531900"/>
          </a:xfrm>
          <a:custGeom>
            <a:avLst/>
            <a:gdLst/>
            <a:ahLst/>
            <a:cxnLst/>
            <a:rect l="l" t="t" r="r" b="b"/>
            <a:pathLst>
              <a:path w="4011244" h="1531900" extrusionOk="0">
                <a:moveTo>
                  <a:pt x="0" y="235321"/>
                </a:moveTo>
                <a:cubicBezTo>
                  <a:pt x="181358" y="121104"/>
                  <a:pt x="384592" y="46073"/>
                  <a:pt x="596657" y="15025"/>
                </a:cubicBezTo>
                <a:cubicBezTo>
                  <a:pt x="989059" y="-41151"/>
                  <a:pt x="1294169" y="74642"/>
                  <a:pt x="1422767" y="125173"/>
                </a:cubicBezTo>
                <a:cubicBezTo>
                  <a:pt x="1802089" y="274354"/>
                  <a:pt x="1798027" y="420851"/>
                  <a:pt x="2377405" y="822822"/>
                </a:cubicBezTo>
                <a:cubicBezTo>
                  <a:pt x="2568925" y="955688"/>
                  <a:pt x="2821852" y="1129309"/>
                  <a:pt x="3175978" y="1281726"/>
                </a:cubicBezTo>
                <a:cubicBezTo>
                  <a:pt x="3443851" y="1396968"/>
                  <a:pt x="3724122" y="1480887"/>
                  <a:pt x="4011244" y="1531900"/>
                </a:cubicBezTo>
              </a:path>
            </a:pathLst>
          </a:custGeom>
          <a:noFill/>
          <a:ln w="19050" cap="flat" cmpd="sng">
            <a:solidFill>
              <a:schemeClr val="accent2"/>
            </a:solidFill>
            <a:prstDash val="solid"/>
            <a:miter lim="8000"/>
            <a:headEnd type="none" w="sm" len="sm"/>
            <a:tailEnd type="none" w="sm" len="sm"/>
          </a:ln>
          <a:effectLst>
            <a:outerShdw blurRad="63500" sx="102000" sy="102000" algn="ctr" rotWithShape="0">
              <a:srgbClr val="000000">
                <a:alpha val="200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4" name="Google Shape;304;p19"/>
          <p:cNvSpPr/>
          <p:nvPr/>
        </p:nvSpPr>
        <p:spPr>
          <a:xfrm>
            <a:off x="0" y="5326100"/>
            <a:ext cx="4014961" cy="1531900"/>
          </a:xfrm>
          <a:custGeom>
            <a:avLst/>
            <a:gdLst/>
            <a:ahLst/>
            <a:cxnLst/>
            <a:rect l="l" t="t" r="r" b="b"/>
            <a:pathLst>
              <a:path w="4014961" h="1531900" extrusionOk="0">
                <a:moveTo>
                  <a:pt x="3741" y="234747"/>
                </a:moveTo>
                <a:cubicBezTo>
                  <a:pt x="185099" y="120530"/>
                  <a:pt x="388333" y="45499"/>
                  <a:pt x="600398" y="14451"/>
                </a:cubicBezTo>
                <a:cubicBezTo>
                  <a:pt x="992800" y="-41725"/>
                  <a:pt x="1297910" y="74068"/>
                  <a:pt x="1426508" y="124599"/>
                </a:cubicBezTo>
                <a:cubicBezTo>
                  <a:pt x="1805830" y="273780"/>
                  <a:pt x="1801768" y="420277"/>
                  <a:pt x="2381146" y="822248"/>
                </a:cubicBezTo>
                <a:cubicBezTo>
                  <a:pt x="2572666" y="955114"/>
                  <a:pt x="2825593" y="1128735"/>
                  <a:pt x="3179719" y="1281152"/>
                </a:cubicBezTo>
                <a:cubicBezTo>
                  <a:pt x="3447592" y="1396394"/>
                  <a:pt x="3727863" y="1480313"/>
                  <a:pt x="4014985" y="1531326"/>
                </a:cubicBezTo>
                <a:lnTo>
                  <a:pt x="23" y="153132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>
            <a:outerShdw blurRad="127000" dist="63500" dir="18900000" algn="bl" rotWithShape="0">
              <a:srgbClr val="000000">
                <a:alpha val="200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5" name="Google Shape;305;p19"/>
          <p:cNvSpPr/>
          <p:nvPr/>
        </p:nvSpPr>
        <p:spPr>
          <a:xfrm>
            <a:off x="0" y="5901090"/>
            <a:ext cx="4189408" cy="956910"/>
          </a:xfrm>
          <a:custGeom>
            <a:avLst/>
            <a:gdLst/>
            <a:ahLst/>
            <a:cxnLst/>
            <a:rect l="l" t="t" r="r" b="b"/>
            <a:pathLst>
              <a:path w="4189408" h="956910" extrusionOk="0">
                <a:moveTo>
                  <a:pt x="3809" y="-575"/>
                </a:moveTo>
                <a:cubicBezTo>
                  <a:pt x="214998" y="133592"/>
                  <a:pt x="447961" y="229896"/>
                  <a:pt x="692234" y="284020"/>
                </a:cubicBezTo>
                <a:cubicBezTo>
                  <a:pt x="1111003" y="376475"/>
                  <a:pt x="1445577" y="318028"/>
                  <a:pt x="1527500" y="302332"/>
                </a:cubicBezTo>
                <a:cubicBezTo>
                  <a:pt x="1904275" y="230254"/>
                  <a:pt x="1943308" y="105443"/>
                  <a:pt x="2316916" y="36187"/>
                </a:cubicBezTo>
                <a:cubicBezTo>
                  <a:pt x="2366139" y="27031"/>
                  <a:pt x="2694173" y="-31141"/>
                  <a:pt x="3023653" y="36187"/>
                </a:cubicBezTo>
                <a:cubicBezTo>
                  <a:pt x="3706157" y="175593"/>
                  <a:pt x="4092777" y="791733"/>
                  <a:pt x="4189432" y="956336"/>
                </a:cubicBezTo>
                <a:lnTo>
                  <a:pt x="23" y="956336"/>
                </a:lnTo>
                <a:cubicBezTo>
                  <a:pt x="1262" y="637409"/>
                  <a:pt x="2522" y="318441"/>
                  <a:pt x="3809" y="-575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blurRad="127000" dist="63500" dir="18900000" algn="bl" rotWithShape="0">
              <a:srgbClr val="000000">
                <a:alpha val="200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6" name="Google Shape;306;p19"/>
          <p:cNvSpPr/>
          <p:nvPr/>
        </p:nvSpPr>
        <p:spPr>
          <a:xfrm>
            <a:off x="0" y="6105749"/>
            <a:ext cx="4620774" cy="752251"/>
          </a:xfrm>
          <a:custGeom>
            <a:avLst/>
            <a:gdLst/>
            <a:ahLst/>
            <a:cxnLst/>
            <a:rect l="l" t="t" r="r" b="b"/>
            <a:pathLst>
              <a:path w="4620774" h="752251" extrusionOk="0">
                <a:moveTo>
                  <a:pt x="3740" y="501504"/>
                </a:moveTo>
                <a:cubicBezTo>
                  <a:pt x="146313" y="562581"/>
                  <a:pt x="293636" y="611721"/>
                  <a:pt x="444332" y="648414"/>
                </a:cubicBezTo>
                <a:cubicBezTo>
                  <a:pt x="532863" y="669961"/>
                  <a:pt x="661668" y="701285"/>
                  <a:pt x="820694" y="712644"/>
                </a:cubicBezTo>
                <a:cubicBezTo>
                  <a:pt x="929259" y="720423"/>
                  <a:pt x="1207107" y="737634"/>
                  <a:pt x="1499963" y="630033"/>
                </a:cubicBezTo>
                <a:cubicBezTo>
                  <a:pt x="1772991" y="529729"/>
                  <a:pt x="1774576" y="468804"/>
                  <a:pt x="2133314" y="226134"/>
                </a:cubicBezTo>
                <a:cubicBezTo>
                  <a:pt x="2355743" y="75713"/>
                  <a:pt x="2499279" y="27661"/>
                  <a:pt x="2684053" y="5838"/>
                </a:cubicBezTo>
                <a:cubicBezTo>
                  <a:pt x="2995840" y="-30855"/>
                  <a:pt x="3250214" y="96229"/>
                  <a:pt x="3510163" y="226134"/>
                </a:cubicBezTo>
                <a:cubicBezTo>
                  <a:pt x="3843223" y="392595"/>
                  <a:pt x="3925489" y="524635"/>
                  <a:pt x="4290354" y="657570"/>
                </a:cubicBezTo>
                <a:cubicBezTo>
                  <a:pt x="4398093" y="696838"/>
                  <a:pt x="4508516" y="728292"/>
                  <a:pt x="4620798" y="751677"/>
                </a:cubicBezTo>
                <a:lnTo>
                  <a:pt x="23" y="751677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>
            <a:outerShdw blurRad="127000" dist="63500" dir="18900000" algn="bl" rotWithShape="0">
              <a:srgbClr val="000000">
                <a:alpha val="200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7" name="Google Shape;307;p19"/>
          <p:cNvSpPr/>
          <p:nvPr/>
        </p:nvSpPr>
        <p:spPr>
          <a:xfrm>
            <a:off x="7782613" y="4828402"/>
            <a:ext cx="4407433" cy="1665199"/>
          </a:xfrm>
          <a:custGeom>
            <a:avLst/>
            <a:gdLst/>
            <a:ahLst/>
            <a:cxnLst/>
            <a:rect l="l" t="t" r="r" b="b"/>
            <a:pathLst>
              <a:path w="3703725" h="1332159" extrusionOk="0">
                <a:moveTo>
                  <a:pt x="0" y="1332159"/>
                </a:moveTo>
                <a:cubicBezTo>
                  <a:pt x="27537" y="1208243"/>
                  <a:pt x="93626" y="997240"/>
                  <a:pt x="266214" y="806684"/>
                </a:cubicBezTo>
                <a:cubicBezTo>
                  <a:pt x="524649" y="521264"/>
                  <a:pt x="861908" y="439961"/>
                  <a:pt x="1064787" y="421167"/>
                </a:cubicBezTo>
                <a:cubicBezTo>
                  <a:pt x="1560453" y="375249"/>
                  <a:pt x="1731044" y="570486"/>
                  <a:pt x="2129504" y="577164"/>
                </a:cubicBezTo>
                <a:cubicBezTo>
                  <a:pt x="2593985" y="585012"/>
                  <a:pt x="2807671" y="437276"/>
                  <a:pt x="2992376" y="292638"/>
                </a:cubicBezTo>
                <a:cubicBezTo>
                  <a:pt x="3101284" y="207342"/>
                  <a:pt x="3195461" y="82806"/>
                  <a:pt x="3396205" y="26424"/>
                </a:cubicBezTo>
                <a:cubicBezTo>
                  <a:pt x="3496371" y="-872"/>
                  <a:pt x="3601080" y="-7102"/>
                  <a:pt x="3703725" y="8112"/>
                </a:cubicBezTo>
              </a:path>
            </a:pathLst>
          </a:custGeom>
          <a:noFill/>
          <a:ln w="19050" cap="flat" cmpd="sng">
            <a:solidFill>
              <a:schemeClr val="accent3"/>
            </a:solidFill>
            <a:prstDash val="solid"/>
            <a:miter lim="8000"/>
            <a:headEnd type="none" w="sm" len="sm"/>
            <a:tailEnd type="none" w="sm" len="sm"/>
          </a:ln>
          <a:effectLst>
            <a:outerShdw blurRad="63500" sx="102000" sy="102000" algn="ctr" rotWithShape="0">
              <a:srgbClr val="000000">
                <a:alpha val="200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8" name="Google Shape;308;p19"/>
          <p:cNvSpPr/>
          <p:nvPr/>
        </p:nvSpPr>
        <p:spPr>
          <a:xfrm>
            <a:off x="7553325" y="5191261"/>
            <a:ext cx="4634389" cy="1665199"/>
          </a:xfrm>
          <a:custGeom>
            <a:avLst/>
            <a:gdLst/>
            <a:ahLst/>
            <a:cxnLst/>
            <a:rect l="l" t="t" r="r" b="b"/>
            <a:pathLst>
              <a:path w="3707511" h="1332159" extrusionOk="0">
                <a:moveTo>
                  <a:pt x="23" y="1331585"/>
                </a:moveTo>
                <a:cubicBezTo>
                  <a:pt x="27560" y="1207669"/>
                  <a:pt x="93649" y="996666"/>
                  <a:pt x="266237" y="806110"/>
                </a:cubicBezTo>
                <a:cubicBezTo>
                  <a:pt x="524672" y="520690"/>
                  <a:pt x="861931" y="439387"/>
                  <a:pt x="1064810" y="420593"/>
                </a:cubicBezTo>
                <a:cubicBezTo>
                  <a:pt x="1560476" y="374675"/>
                  <a:pt x="1731067" y="569912"/>
                  <a:pt x="2129527" y="576590"/>
                </a:cubicBezTo>
                <a:cubicBezTo>
                  <a:pt x="2594008" y="584438"/>
                  <a:pt x="2807694" y="436702"/>
                  <a:pt x="2992399" y="292064"/>
                </a:cubicBezTo>
                <a:cubicBezTo>
                  <a:pt x="3101307" y="206768"/>
                  <a:pt x="3195484" y="82232"/>
                  <a:pt x="3396228" y="25850"/>
                </a:cubicBezTo>
                <a:cubicBezTo>
                  <a:pt x="3496394" y="-1446"/>
                  <a:pt x="3601103" y="-7676"/>
                  <a:pt x="3703748" y="7538"/>
                </a:cubicBezTo>
                <a:cubicBezTo>
                  <a:pt x="3704987" y="448908"/>
                  <a:pt x="3706226" y="890257"/>
                  <a:pt x="3707534" y="1331585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ffectLst>
            <a:outerShdw blurRad="127000" dist="63500" dir="13500000" algn="br" rotWithShape="0">
              <a:srgbClr val="000000">
                <a:alpha val="200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9" name="Google Shape;309;p19"/>
          <p:cNvSpPr/>
          <p:nvPr/>
        </p:nvSpPr>
        <p:spPr>
          <a:xfrm>
            <a:off x="0" y="5765235"/>
            <a:ext cx="4185623" cy="956911"/>
          </a:xfrm>
          <a:custGeom>
            <a:avLst/>
            <a:gdLst/>
            <a:ahLst/>
            <a:cxnLst/>
            <a:rect l="l" t="t" r="r" b="b"/>
            <a:pathLst>
              <a:path w="4185623" h="956911" extrusionOk="0">
                <a:moveTo>
                  <a:pt x="0" y="0"/>
                </a:moveTo>
                <a:cubicBezTo>
                  <a:pt x="211189" y="134167"/>
                  <a:pt x="444152" y="230471"/>
                  <a:pt x="688425" y="284595"/>
                </a:cubicBezTo>
                <a:cubicBezTo>
                  <a:pt x="1107194" y="377050"/>
                  <a:pt x="1441768" y="318603"/>
                  <a:pt x="1523691" y="302907"/>
                </a:cubicBezTo>
                <a:cubicBezTo>
                  <a:pt x="1900466" y="230829"/>
                  <a:pt x="1939499" y="106018"/>
                  <a:pt x="2313107" y="36762"/>
                </a:cubicBezTo>
                <a:cubicBezTo>
                  <a:pt x="2362330" y="27606"/>
                  <a:pt x="2690364" y="-30566"/>
                  <a:pt x="3019844" y="36762"/>
                </a:cubicBezTo>
                <a:cubicBezTo>
                  <a:pt x="3702348" y="176168"/>
                  <a:pt x="4088968" y="792308"/>
                  <a:pt x="4185623" y="956911"/>
                </a:cubicBezTo>
              </a:path>
            </a:pathLst>
          </a:custGeom>
          <a:noFill/>
          <a:ln w="19050" cap="flat" cmpd="sng">
            <a:solidFill>
              <a:schemeClr val="accent1"/>
            </a:solidFill>
            <a:prstDash val="solid"/>
            <a:miter lim="8000"/>
            <a:headEnd type="none" w="sm" len="sm"/>
            <a:tailEnd type="none" w="sm" len="sm"/>
          </a:ln>
          <a:effectLst>
            <a:outerShdw blurRad="63500" sx="102000" sy="102000" algn="ctr" rotWithShape="0">
              <a:srgbClr val="000000">
                <a:alpha val="200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0" name="Google Shape;310;p19"/>
          <p:cNvSpPr/>
          <p:nvPr/>
        </p:nvSpPr>
        <p:spPr>
          <a:xfrm>
            <a:off x="1" y="5880769"/>
            <a:ext cx="4877763" cy="971131"/>
          </a:xfrm>
          <a:custGeom>
            <a:avLst/>
            <a:gdLst/>
            <a:ahLst/>
            <a:cxnLst/>
            <a:rect l="l" t="t" r="r" b="b"/>
            <a:pathLst>
              <a:path w="4914623" h="971131" extrusionOk="0">
                <a:moveTo>
                  <a:pt x="0" y="501883"/>
                </a:moveTo>
                <a:cubicBezTo>
                  <a:pt x="142573" y="562960"/>
                  <a:pt x="289896" y="612100"/>
                  <a:pt x="440592" y="648793"/>
                </a:cubicBezTo>
                <a:cubicBezTo>
                  <a:pt x="529123" y="670340"/>
                  <a:pt x="657928" y="701664"/>
                  <a:pt x="816954" y="713023"/>
                </a:cubicBezTo>
                <a:cubicBezTo>
                  <a:pt x="925519" y="720802"/>
                  <a:pt x="1203367" y="738013"/>
                  <a:pt x="1496223" y="630412"/>
                </a:cubicBezTo>
                <a:cubicBezTo>
                  <a:pt x="1769251" y="530108"/>
                  <a:pt x="1770836" y="469183"/>
                  <a:pt x="2129574" y="226513"/>
                </a:cubicBezTo>
                <a:cubicBezTo>
                  <a:pt x="2352003" y="76092"/>
                  <a:pt x="2495539" y="28040"/>
                  <a:pt x="2680313" y="6217"/>
                </a:cubicBezTo>
                <a:cubicBezTo>
                  <a:pt x="2992100" y="-30476"/>
                  <a:pt x="3240306" y="102016"/>
                  <a:pt x="3506423" y="226513"/>
                </a:cubicBezTo>
                <a:cubicBezTo>
                  <a:pt x="3772540" y="351010"/>
                  <a:pt x="4082886" y="637731"/>
                  <a:pt x="4277015" y="753199"/>
                </a:cubicBezTo>
                <a:cubicBezTo>
                  <a:pt x="4471144" y="868667"/>
                  <a:pt x="4802341" y="947746"/>
                  <a:pt x="4914623" y="971131"/>
                </a:cubicBezTo>
              </a:path>
            </a:pathLst>
          </a:custGeom>
          <a:noFill/>
          <a:ln w="19050" cap="flat" cmpd="sng">
            <a:solidFill>
              <a:schemeClr val="accent4"/>
            </a:solidFill>
            <a:prstDash val="solid"/>
            <a:miter lim="8000"/>
            <a:headEnd type="none" w="sm" len="sm"/>
            <a:tailEnd type="none" w="sm" len="sm"/>
          </a:ln>
          <a:effectLst>
            <a:outerShdw blurRad="63500" sx="102000" sy="102000" algn="ctr" rotWithShape="0">
              <a:srgbClr val="000000">
                <a:alpha val="200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/>
          </a:p>
        </p:txBody>
      </p:sp>
      <p:sp>
        <p:nvSpPr>
          <p:cNvPr id="311" name="Google Shape;311;p19"/>
          <p:cNvSpPr/>
          <p:nvPr/>
        </p:nvSpPr>
        <p:spPr>
          <a:xfrm flipH="1">
            <a:off x="7571226" y="6105749"/>
            <a:ext cx="4620774" cy="752251"/>
          </a:xfrm>
          <a:custGeom>
            <a:avLst/>
            <a:gdLst/>
            <a:ahLst/>
            <a:cxnLst/>
            <a:rect l="l" t="t" r="r" b="b"/>
            <a:pathLst>
              <a:path w="4620774" h="752251" extrusionOk="0">
                <a:moveTo>
                  <a:pt x="3740" y="501504"/>
                </a:moveTo>
                <a:cubicBezTo>
                  <a:pt x="146313" y="562581"/>
                  <a:pt x="293636" y="611721"/>
                  <a:pt x="444332" y="648414"/>
                </a:cubicBezTo>
                <a:cubicBezTo>
                  <a:pt x="532863" y="669961"/>
                  <a:pt x="661668" y="701285"/>
                  <a:pt x="820694" y="712644"/>
                </a:cubicBezTo>
                <a:cubicBezTo>
                  <a:pt x="929259" y="720423"/>
                  <a:pt x="1207107" y="737634"/>
                  <a:pt x="1499963" y="630033"/>
                </a:cubicBezTo>
                <a:cubicBezTo>
                  <a:pt x="1772991" y="529729"/>
                  <a:pt x="1774576" y="468804"/>
                  <a:pt x="2133314" y="226134"/>
                </a:cubicBezTo>
                <a:cubicBezTo>
                  <a:pt x="2355743" y="75713"/>
                  <a:pt x="2499279" y="27661"/>
                  <a:pt x="2684053" y="5838"/>
                </a:cubicBezTo>
                <a:cubicBezTo>
                  <a:pt x="2995840" y="-30855"/>
                  <a:pt x="3250214" y="96229"/>
                  <a:pt x="3510163" y="226134"/>
                </a:cubicBezTo>
                <a:cubicBezTo>
                  <a:pt x="3843223" y="392595"/>
                  <a:pt x="3925489" y="524635"/>
                  <a:pt x="4290354" y="657570"/>
                </a:cubicBezTo>
                <a:cubicBezTo>
                  <a:pt x="4398093" y="696838"/>
                  <a:pt x="4508516" y="728292"/>
                  <a:pt x="4620798" y="751677"/>
                </a:cubicBezTo>
                <a:lnTo>
                  <a:pt x="23" y="751677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>
            <a:outerShdw blurRad="127000" dist="63500" dir="13500000" algn="bl" rotWithShape="0">
              <a:srgbClr val="000000">
                <a:alpha val="200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2" name="Google Shape;312;p19"/>
          <p:cNvSpPr/>
          <p:nvPr/>
        </p:nvSpPr>
        <p:spPr>
          <a:xfrm flipH="1">
            <a:off x="7314237" y="5886869"/>
            <a:ext cx="4877763" cy="971131"/>
          </a:xfrm>
          <a:custGeom>
            <a:avLst/>
            <a:gdLst/>
            <a:ahLst/>
            <a:cxnLst/>
            <a:rect l="l" t="t" r="r" b="b"/>
            <a:pathLst>
              <a:path w="4914623" h="971131" extrusionOk="0">
                <a:moveTo>
                  <a:pt x="0" y="501883"/>
                </a:moveTo>
                <a:cubicBezTo>
                  <a:pt x="142573" y="562960"/>
                  <a:pt x="289896" y="612100"/>
                  <a:pt x="440592" y="648793"/>
                </a:cubicBezTo>
                <a:cubicBezTo>
                  <a:pt x="529123" y="670340"/>
                  <a:pt x="657928" y="701664"/>
                  <a:pt x="816954" y="713023"/>
                </a:cubicBezTo>
                <a:cubicBezTo>
                  <a:pt x="925519" y="720802"/>
                  <a:pt x="1203367" y="738013"/>
                  <a:pt x="1496223" y="630412"/>
                </a:cubicBezTo>
                <a:cubicBezTo>
                  <a:pt x="1769251" y="530108"/>
                  <a:pt x="1770836" y="469183"/>
                  <a:pt x="2129574" y="226513"/>
                </a:cubicBezTo>
                <a:cubicBezTo>
                  <a:pt x="2352003" y="76092"/>
                  <a:pt x="2495539" y="28040"/>
                  <a:pt x="2680313" y="6217"/>
                </a:cubicBezTo>
                <a:cubicBezTo>
                  <a:pt x="2992100" y="-30476"/>
                  <a:pt x="3240306" y="102016"/>
                  <a:pt x="3506423" y="226513"/>
                </a:cubicBezTo>
                <a:cubicBezTo>
                  <a:pt x="3772540" y="351010"/>
                  <a:pt x="4082886" y="637731"/>
                  <a:pt x="4277015" y="753199"/>
                </a:cubicBezTo>
                <a:cubicBezTo>
                  <a:pt x="4471144" y="868667"/>
                  <a:pt x="4802341" y="947746"/>
                  <a:pt x="4914623" y="971131"/>
                </a:cubicBezTo>
              </a:path>
            </a:pathLst>
          </a:custGeom>
          <a:noFill/>
          <a:ln w="19050" cap="flat" cmpd="sng">
            <a:solidFill>
              <a:schemeClr val="accent4"/>
            </a:solidFill>
            <a:prstDash val="solid"/>
            <a:miter lim="8000"/>
            <a:headEnd type="none" w="sm" len="sm"/>
            <a:tailEnd type="none" w="sm" len="sm"/>
          </a:ln>
          <a:effectLst>
            <a:outerShdw blurRad="63500" sx="102000" sy="102000" algn="ctr" rotWithShape="0">
              <a:srgbClr val="000000">
                <a:alpha val="200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/>
          </a:p>
        </p:txBody>
      </p:sp>
    </p:spTree>
    <p:extLst>
      <p:ext uri="{BB962C8B-B14F-4D97-AF65-F5344CB8AC3E}">
        <p14:creationId xmlns:p14="http://schemas.microsoft.com/office/powerpoint/2010/main" val="3319792610"/>
      </p:ext>
    </p:extLst>
  </p:cSld>
  <p:clrMapOvr>
    <a:masterClrMapping/>
  </p:clrMapOvr>
  <p:transition spd="slow">
    <p:push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016 Title and text left" preserve="1" userDrawn="1">
  <p:cSld name="016 Title and text left">
    <p:spTree>
      <p:nvGrpSpPr>
        <p:cNvPr id="1" name="Shape 3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" name="Google Shape;317;p20"/>
          <p:cNvSpPr/>
          <p:nvPr/>
        </p:nvSpPr>
        <p:spPr>
          <a:xfrm rot="10800000" flipH="1">
            <a:off x="8664202" y="254247"/>
            <a:ext cx="3527798" cy="1332159"/>
          </a:xfrm>
          <a:custGeom>
            <a:avLst/>
            <a:gdLst/>
            <a:ahLst/>
            <a:cxnLst/>
            <a:rect l="l" t="t" r="r" b="b"/>
            <a:pathLst>
              <a:path w="3703725" h="1332159" extrusionOk="0">
                <a:moveTo>
                  <a:pt x="0" y="1332159"/>
                </a:moveTo>
                <a:cubicBezTo>
                  <a:pt x="27537" y="1208243"/>
                  <a:pt x="93626" y="997240"/>
                  <a:pt x="266214" y="806684"/>
                </a:cubicBezTo>
                <a:cubicBezTo>
                  <a:pt x="524649" y="521264"/>
                  <a:pt x="861908" y="439961"/>
                  <a:pt x="1064787" y="421167"/>
                </a:cubicBezTo>
                <a:cubicBezTo>
                  <a:pt x="1560453" y="375249"/>
                  <a:pt x="1731044" y="570486"/>
                  <a:pt x="2129504" y="577164"/>
                </a:cubicBezTo>
                <a:cubicBezTo>
                  <a:pt x="2593985" y="585012"/>
                  <a:pt x="2807671" y="437276"/>
                  <a:pt x="2992376" y="292638"/>
                </a:cubicBezTo>
                <a:cubicBezTo>
                  <a:pt x="3101284" y="207342"/>
                  <a:pt x="3195461" y="82806"/>
                  <a:pt x="3396205" y="26424"/>
                </a:cubicBezTo>
                <a:cubicBezTo>
                  <a:pt x="3496371" y="-872"/>
                  <a:pt x="3601080" y="-7102"/>
                  <a:pt x="3703725" y="8112"/>
                </a:cubicBezTo>
              </a:path>
            </a:pathLst>
          </a:custGeom>
          <a:noFill/>
          <a:ln w="19050" cap="flat" cmpd="sng">
            <a:solidFill>
              <a:schemeClr val="accent4"/>
            </a:solidFill>
            <a:prstDash val="solid"/>
            <a:miter lim="8000"/>
            <a:headEnd type="none" w="sm" len="sm"/>
            <a:tailEnd type="none" w="sm" len="sm"/>
          </a:ln>
          <a:effectLst>
            <a:outerShdw blurRad="63500" sx="102000" sy="102000" algn="ctr" rotWithShape="0">
              <a:srgbClr val="000000">
                <a:alpha val="200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8" name="Google Shape;318;p20"/>
          <p:cNvSpPr/>
          <p:nvPr/>
        </p:nvSpPr>
        <p:spPr>
          <a:xfrm rot="10800000" flipH="1">
            <a:off x="8480941" y="0"/>
            <a:ext cx="3707511" cy="1332159"/>
          </a:xfrm>
          <a:custGeom>
            <a:avLst/>
            <a:gdLst/>
            <a:ahLst/>
            <a:cxnLst/>
            <a:rect l="l" t="t" r="r" b="b"/>
            <a:pathLst>
              <a:path w="3707511" h="1332159" extrusionOk="0">
                <a:moveTo>
                  <a:pt x="23" y="1331585"/>
                </a:moveTo>
                <a:cubicBezTo>
                  <a:pt x="27560" y="1207669"/>
                  <a:pt x="93649" y="996666"/>
                  <a:pt x="266237" y="806110"/>
                </a:cubicBezTo>
                <a:cubicBezTo>
                  <a:pt x="524672" y="520690"/>
                  <a:pt x="861931" y="439387"/>
                  <a:pt x="1064810" y="420593"/>
                </a:cubicBezTo>
                <a:cubicBezTo>
                  <a:pt x="1560476" y="374675"/>
                  <a:pt x="1731067" y="569912"/>
                  <a:pt x="2129527" y="576590"/>
                </a:cubicBezTo>
                <a:cubicBezTo>
                  <a:pt x="2594008" y="584438"/>
                  <a:pt x="2807694" y="436702"/>
                  <a:pt x="2992399" y="292064"/>
                </a:cubicBezTo>
                <a:cubicBezTo>
                  <a:pt x="3101307" y="206768"/>
                  <a:pt x="3195484" y="82232"/>
                  <a:pt x="3396228" y="25850"/>
                </a:cubicBezTo>
                <a:cubicBezTo>
                  <a:pt x="3496394" y="-1446"/>
                  <a:pt x="3601103" y="-7676"/>
                  <a:pt x="3703748" y="7538"/>
                </a:cubicBezTo>
                <a:cubicBezTo>
                  <a:pt x="3704987" y="448908"/>
                  <a:pt x="3706226" y="890257"/>
                  <a:pt x="3707534" y="1331585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>
            <a:outerShdw blurRad="127000" dist="63500" dir="2400000" algn="br" rotWithShape="0">
              <a:srgbClr val="000000">
                <a:alpha val="200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9" name="Google Shape;319;p20"/>
          <p:cNvSpPr/>
          <p:nvPr/>
        </p:nvSpPr>
        <p:spPr>
          <a:xfrm rot="10800000">
            <a:off x="9016633" y="-526"/>
            <a:ext cx="3171819" cy="1210201"/>
          </a:xfrm>
          <a:custGeom>
            <a:avLst/>
            <a:gdLst/>
            <a:ahLst/>
            <a:cxnLst/>
            <a:rect l="l" t="t" r="r" b="b"/>
            <a:pathLst>
              <a:path w="4014961" h="1531900" extrusionOk="0">
                <a:moveTo>
                  <a:pt x="3741" y="234747"/>
                </a:moveTo>
                <a:cubicBezTo>
                  <a:pt x="185099" y="120530"/>
                  <a:pt x="388333" y="45499"/>
                  <a:pt x="600398" y="14451"/>
                </a:cubicBezTo>
                <a:cubicBezTo>
                  <a:pt x="992800" y="-41725"/>
                  <a:pt x="1297910" y="74068"/>
                  <a:pt x="1426508" y="124599"/>
                </a:cubicBezTo>
                <a:cubicBezTo>
                  <a:pt x="1805830" y="273780"/>
                  <a:pt x="1801768" y="420277"/>
                  <a:pt x="2381146" y="822248"/>
                </a:cubicBezTo>
                <a:cubicBezTo>
                  <a:pt x="2572666" y="955114"/>
                  <a:pt x="2825593" y="1128735"/>
                  <a:pt x="3179719" y="1281152"/>
                </a:cubicBezTo>
                <a:cubicBezTo>
                  <a:pt x="3447592" y="1396394"/>
                  <a:pt x="3727863" y="1480313"/>
                  <a:pt x="4014985" y="1531326"/>
                </a:cubicBezTo>
                <a:lnTo>
                  <a:pt x="23" y="153132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blurRad="127000" dist="63500" dir="2400000" algn="bl" rotWithShape="0">
              <a:srgbClr val="000000">
                <a:alpha val="200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0" name="Google Shape;320;p20"/>
          <p:cNvSpPr/>
          <p:nvPr/>
        </p:nvSpPr>
        <p:spPr>
          <a:xfrm rot="10800000">
            <a:off x="8177208" y="-28575"/>
            <a:ext cx="4011244" cy="1531900"/>
          </a:xfrm>
          <a:custGeom>
            <a:avLst/>
            <a:gdLst/>
            <a:ahLst/>
            <a:cxnLst/>
            <a:rect l="l" t="t" r="r" b="b"/>
            <a:pathLst>
              <a:path w="4011244" h="1531900" extrusionOk="0">
                <a:moveTo>
                  <a:pt x="0" y="235321"/>
                </a:moveTo>
                <a:cubicBezTo>
                  <a:pt x="181358" y="121104"/>
                  <a:pt x="384592" y="46073"/>
                  <a:pt x="596657" y="15025"/>
                </a:cubicBezTo>
                <a:cubicBezTo>
                  <a:pt x="989059" y="-41151"/>
                  <a:pt x="1294169" y="74642"/>
                  <a:pt x="1422767" y="125173"/>
                </a:cubicBezTo>
                <a:cubicBezTo>
                  <a:pt x="1802089" y="274354"/>
                  <a:pt x="1798027" y="420851"/>
                  <a:pt x="2377405" y="822822"/>
                </a:cubicBezTo>
                <a:cubicBezTo>
                  <a:pt x="2568925" y="955688"/>
                  <a:pt x="2821852" y="1129309"/>
                  <a:pt x="3175978" y="1281726"/>
                </a:cubicBezTo>
                <a:cubicBezTo>
                  <a:pt x="3443851" y="1396968"/>
                  <a:pt x="3724122" y="1480887"/>
                  <a:pt x="4011244" y="1531900"/>
                </a:cubicBezTo>
              </a:path>
            </a:pathLst>
          </a:custGeom>
          <a:noFill/>
          <a:ln w="19050" cap="flat" cmpd="sng">
            <a:solidFill>
              <a:schemeClr val="accent1"/>
            </a:solidFill>
            <a:prstDash val="solid"/>
            <a:miter lim="8000"/>
            <a:headEnd type="none" w="sm" len="sm"/>
            <a:tailEnd type="none" w="sm" len="sm"/>
          </a:ln>
          <a:effectLst>
            <a:outerShdw blurRad="63500" sx="102000" sy="102000" algn="ctr" rotWithShape="0">
              <a:srgbClr val="000000">
                <a:alpha val="200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1" name="Google Shape;321;p20"/>
          <p:cNvSpPr/>
          <p:nvPr/>
        </p:nvSpPr>
        <p:spPr>
          <a:xfrm flipH="1">
            <a:off x="-1585" y="5234250"/>
            <a:ext cx="4407433" cy="1332159"/>
          </a:xfrm>
          <a:custGeom>
            <a:avLst/>
            <a:gdLst/>
            <a:ahLst/>
            <a:cxnLst/>
            <a:rect l="l" t="t" r="r" b="b"/>
            <a:pathLst>
              <a:path w="3703725" h="1332159" extrusionOk="0">
                <a:moveTo>
                  <a:pt x="0" y="1332159"/>
                </a:moveTo>
                <a:cubicBezTo>
                  <a:pt x="27537" y="1208243"/>
                  <a:pt x="93626" y="997240"/>
                  <a:pt x="266214" y="806684"/>
                </a:cubicBezTo>
                <a:cubicBezTo>
                  <a:pt x="524649" y="521264"/>
                  <a:pt x="861908" y="439961"/>
                  <a:pt x="1064787" y="421167"/>
                </a:cubicBezTo>
                <a:cubicBezTo>
                  <a:pt x="1560453" y="375249"/>
                  <a:pt x="1731044" y="570486"/>
                  <a:pt x="2129504" y="577164"/>
                </a:cubicBezTo>
                <a:cubicBezTo>
                  <a:pt x="2593985" y="585012"/>
                  <a:pt x="2807671" y="437276"/>
                  <a:pt x="2992376" y="292638"/>
                </a:cubicBezTo>
                <a:cubicBezTo>
                  <a:pt x="3101284" y="207342"/>
                  <a:pt x="3195461" y="82806"/>
                  <a:pt x="3396205" y="26424"/>
                </a:cubicBezTo>
                <a:cubicBezTo>
                  <a:pt x="3496371" y="-872"/>
                  <a:pt x="3601080" y="-7102"/>
                  <a:pt x="3703725" y="8112"/>
                </a:cubicBezTo>
              </a:path>
            </a:pathLst>
          </a:custGeom>
          <a:noFill/>
          <a:ln w="19050" cap="flat" cmpd="sng">
            <a:solidFill>
              <a:schemeClr val="accent2"/>
            </a:solidFill>
            <a:prstDash val="solid"/>
            <a:miter lim="8000"/>
            <a:headEnd type="none" w="sm" len="sm"/>
            <a:tailEnd type="none" w="sm" len="sm"/>
          </a:ln>
          <a:effectLst>
            <a:outerShdw blurRad="63500" sx="102000" sy="102000" algn="ctr" rotWithShape="0">
              <a:srgbClr val="000000">
                <a:alpha val="200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2" name="Google Shape;322;p20"/>
          <p:cNvSpPr/>
          <p:nvPr/>
        </p:nvSpPr>
        <p:spPr>
          <a:xfrm flipH="1">
            <a:off x="747" y="5524550"/>
            <a:ext cx="4634389" cy="1332159"/>
          </a:xfrm>
          <a:custGeom>
            <a:avLst/>
            <a:gdLst/>
            <a:ahLst/>
            <a:cxnLst/>
            <a:rect l="l" t="t" r="r" b="b"/>
            <a:pathLst>
              <a:path w="3707511" h="1332159" extrusionOk="0">
                <a:moveTo>
                  <a:pt x="23" y="1331585"/>
                </a:moveTo>
                <a:cubicBezTo>
                  <a:pt x="27560" y="1207669"/>
                  <a:pt x="93649" y="996666"/>
                  <a:pt x="266237" y="806110"/>
                </a:cubicBezTo>
                <a:cubicBezTo>
                  <a:pt x="524672" y="520690"/>
                  <a:pt x="861931" y="439387"/>
                  <a:pt x="1064810" y="420593"/>
                </a:cubicBezTo>
                <a:cubicBezTo>
                  <a:pt x="1560476" y="374675"/>
                  <a:pt x="1731067" y="569912"/>
                  <a:pt x="2129527" y="576590"/>
                </a:cubicBezTo>
                <a:cubicBezTo>
                  <a:pt x="2594008" y="584438"/>
                  <a:pt x="2807694" y="436702"/>
                  <a:pt x="2992399" y="292064"/>
                </a:cubicBezTo>
                <a:cubicBezTo>
                  <a:pt x="3101307" y="206768"/>
                  <a:pt x="3195484" y="82232"/>
                  <a:pt x="3396228" y="25850"/>
                </a:cubicBezTo>
                <a:cubicBezTo>
                  <a:pt x="3496394" y="-1446"/>
                  <a:pt x="3601103" y="-7676"/>
                  <a:pt x="3703748" y="7538"/>
                </a:cubicBezTo>
                <a:cubicBezTo>
                  <a:pt x="3704987" y="448908"/>
                  <a:pt x="3706226" y="890257"/>
                  <a:pt x="3707534" y="1331585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>
            <a:outerShdw blurRad="127000" dist="63500" dir="13500000" algn="br" rotWithShape="0">
              <a:srgbClr val="000000">
                <a:alpha val="200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3" name="Google Shape;323;p20"/>
          <p:cNvSpPr/>
          <p:nvPr/>
        </p:nvSpPr>
        <p:spPr>
          <a:xfrm>
            <a:off x="-3550" y="6256172"/>
            <a:ext cx="4620774" cy="601801"/>
          </a:xfrm>
          <a:custGeom>
            <a:avLst/>
            <a:gdLst/>
            <a:ahLst/>
            <a:cxnLst/>
            <a:rect l="l" t="t" r="r" b="b"/>
            <a:pathLst>
              <a:path w="4620774" h="752251" extrusionOk="0">
                <a:moveTo>
                  <a:pt x="3740" y="501504"/>
                </a:moveTo>
                <a:cubicBezTo>
                  <a:pt x="146313" y="562581"/>
                  <a:pt x="293636" y="611721"/>
                  <a:pt x="444332" y="648414"/>
                </a:cubicBezTo>
                <a:cubicBezTo>
                  <a:pt x="532863" y="669961"/>
                  <a:pt x="661668" y="701285"/>
                  <a:pt x="820694" y="712644"/>
                </a:cubicBezTo>
                <a:cubicBezTo>
                  <a:pt x="929259" y="720423"/>
                  <a:pt x="1207107" y="737634"/>
                  <a:pt x="1499963" y="630033"/>
                </a:cubicBezTo>
                <a:cubicBezTo>
                  <a:pt x="1772991" y="529729"/>
                  <a:pt x="1774576" y="468804"/>
                  <a:pt x="2133314" y="226134"/>
                </a:cubicBezTo>
                <a:cubicBezTo>
                  <a:pt x="2355743" y="75713"/>
                  <a:pt x="2499279" y="27661"/>
                  <a:pt x="2684053" y="5838"/>
                </a:cubicBezTo>
                <a:cubicBezTo>
                  <a:pt x="2995840" y="-30855"/>
                  <a:pt x="3250214" y="96229"/>
                  <a:pt x="3510163" y="226134"/>
                </a:cubicBezTo>
                <a:cubicBezTo>
                  <a:pt x="3843223" y="392595"/>
                  <a:pt x="3925489" y="524635"/>
                  <a:pt x="4290354" y="657570"/>
                </a:cubicBezTo>
                <a:cubicBezTo>
                  <a:pt x="4398093" y="696838"/>
                  <a:pt x="4508516" y="728292"/>
                  <a:pt x="4620798" y="751677"/>
                </a:cubicBezTo>
                <a:lnTo>
                  <a:pt x="23" y="751677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>
            <a:outerShdw blurRad="127000" dist="63500" dir="13500000" algn="bl" rotWithShape="0">
              <a:srgbClr val="000000">
                <a:alpha val="200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4" name="Google Shape;324;p20"/>
          <p:cNvSpPr/>
          <p:nvPr/>
        </p:nvSpPr>
        <p:spPr>
          <a:xfrm>
            <a:off x="-3550" y="6081061"/>
            <a:ext cx="4877763" cy="776905"/>
          </a:xfrm>
          <a:custGeom>
            <a:avLst/>
            <a:gdLst/>
            <a:ahLst/>
            <a:cxnLst/>
            <a:rect l="l" t="t" r="r" b="b"/>
            <a:pathLst>
              <a:path w="4914623" h="971131" extrusionOk="0">
                <a:moveTo>
                  <a:pt x="0" y="501883"/>
                </a:moveTo>
                <a:cubicBezTo>
                  <a:pt x="142573" y="562960"/>
                  <a:pt x="289896" y="612100"/>
                  <a:pt x="440592" y="648793"/>
                </a:cubicBezTo>
                <a:cubicBezTo>
                  <a:pt x="529123" y="670340"/>
                  <a:pt x="657928" y="701664"/>
                  <a:pt x="816954" y="713023"/>
                </a:cubicBezTo>
                <a:cubicBezTo>
                  <a:pt x="925519" y="720802"/>
                  <a:pt x="1203367" y="738013"/>
                  <a:pt x="1496223" y="630412"/>
                </a:cubicBezTo>
                <a:cubicBezTo>
                  <a:pt x="1769251" y="530108"/>
                  <a:pt x="1770836" y="469183"/>
                  <a:pt x="2129574" y="226513"/>
                </a:cubicBezTo>
                <a:cubicBezTo>
                  <a:pt x="2352003" y="76092"/>
                  <a:pt x="2495539" y="28040"/>
                  <a:pt x="2680313" y="6217"/>
                </a:cubicBezTo>
                <a:cubicBezTo>
                  <a:pt x="2992100" y="-30476"/>
                  <a:pt x="3240306" y="102016"/>
                  <a:pt x="3506423" y="226513"/>
                </a:cubicBezTo>
                <a:cubicBezTo>
                  <a:pt x="3772540" y="351010"/>
                  <a:pt x="4082886" y="637731"/>
                  <a:pt x="4277015" y="753199"/>
                </a:cubicBezTo>
                <a:cubicBezTo>
                  <a:pt x="4471144" y="868667"/>
                  <a:pt x="4802341" y="947746"/>
                  <a:pt x="4914623" y="971131"/>
                </a:cubicBezTo>
              </a:path>
            </a:pathLst>
          </a:custGeom>
          <a:noFill/>
          <a:ln w="19050" cap="flat" cmpd="sng">
            <a:solidFill>
              <a:schemeClr val="accent3"/>
            </a:solidFill>
            <a:prstDash val="solid"/>
            <a:miter lim="8000"/>
            <a:headEnd type="none" w="sm" len="sm"/>
            <a:tailEnd type="none" w="sm" len="sm"/>
          </a:ln>
          <a:effectLst>
            <a:outerShdw blurRad="63500" sx="102000" sy="102000" algn="ctr" rotWithShape="0">
              <a:srgbClr val="000000">
                <a:alpha val="200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/>
          </a:p>
        </p:txBody>
      </p:sp>
    </p:spTree>
    <p:extLst>
      <p:ext uri="{BB962C8B-B14F-4D97-AF65-F5344CB8AC3E}">
        <p14:creationId xmlns:p14="http://schemas.microsoft.com/office/powerpoint/2010/main" val="4289854173"/>
      </p:ext>
    </p:extLst>
  </p:cSld>
  <p:clrMapOvr>
    <a:masterClrMapping/>
  </p:clrMapOvr>
  <p:transition spd="slow">
    <p:push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017 Title and text right" preserve="1" userDrawn="1">
  <p:cSld name="017 Title and text right">
    <p:spTree>
      <p:nvGrpSpPr>
        <p:cNvPr id="1" name="Shape 3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" name="Google Shape;327;p21"/>
          <p:cNvSpPr/>
          <p:nvPr/>
        </p:nvSpPr>
        <p:spPr>
          <a:xfrm rot="10104194">
            <a:off x="2907471" y="4955953"/>
            <a:ext cx="9559819" cy="1475628"/>
          </a:xfrm>
          <a:custGeom>
            <a:avLst/>
            <a:gdLst/>
            <a:ahLst/>
            <a:cxnLst/>
            <a:rect l="l" t="t" r="r" b="b"/>
            <a:pathLst>
              <a:path w="12201525" h="2166807" extrusionOk="0">
                <a:moveTo>
                  <a:pt x="0" y="1942490"/>
                </a:moveTo>
                <a:cubicBezTo>
                  <a:pt x="310356" y="2088540"/>
                  <a:pt x="620713" y="2234590"/>
                  <a:pt x="1019175" y="2132990"/>
                </a:cubicBezTo>
                <a:cubicBezTo>
                  <a:pt x="1417637" y="2031390"/>
                  <a:pt x="1930400" y="1504340"/>
                  <a:pt x="2390775" y="1332890"/>
                </a:cubicBezTo>
                <a:cubicBezTo>
                  <a:pt x="2851150" y="1161440"/>
                  <a:pt x="3244850" y="1342415"/>
                  <a:pt x="3657600" y="1590065"/>
                </a:cubicBezTo>
                <a:cubicBezTo>
                  <a:pt x="4070350" y="1837715"/>
                  <a:pt x="4670425" y="2134577"/>
                  <a:pt x="5181600" y="1913915"/>
                </a:cubicBezTo>
                <a:cubicBezTo>
                  <a:pt x="5692775" y="1693253"/>
                  <a:pt x="6210300" y="566128"/>
                  <a:pt x="6724650" y="266090"/>
                </a:cubicBezTo>
                <a:cubicBezTo>
                  <a:pt x="7239000" y="-33948"/>
                  <a:pt x="7681913" y="-73635"/>
                  <a:pt x="8267700" y="113690"/>
                </a:cubicBezTo>
                <a:cubicBezTo>
                  <a:pt x="8853488" y="301015"/>
                  <a:pt x="9337675" y="983640"/>
                  <a:pt x="10239375" y="1390040"/>
                </a:cubicBezTo>
                <a:cubicBezTo>
                  <a:pt x="11141075" y="1796440"/>
                  <a:pt x="11547475" y="1021740"/>
                  <a:pt x="12201525" y="837590"/>
                </a:cubicBezTo>
              </a:path>
            </a:pathLst>
          </a:custGeom>
          <a:noFill/>
          <a:ln w="19050" cap="flat" cmpd="sng">
            <a:solidFill>
              <a:schemeClr val="accent1"/>
            </a:solidFill>
            <a:prstDash val="solid"/>
            <a:miter lim="8000"/>
            <a:headEnd type="none" w="sm" len="sm"/>
            <a:tailEnd type="none" w="sm" len="sm"/>
          </a:ln>
          <a:effectLst>
            <a:outerShdw blurRad="63500" sx="102000" sy="102000" algn="ctr" rotWithShape="0">
              <a:srgbClr val="000000">
                <a:alpha val="200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8" name="Google Shape;328;p21"/>
          <p:cNvSpPr/>
          <p:nvPr/>
        </p:nvSpPr>
        <p:spPr>
          <a:xfrm>
            <a:off x="0" y="5138353"/>
            <a:ext cx="4011244" cy="1531900"/>
          </a:xfrm>
          <a:custGeom>
            <a:avLst/>
            <a:gdLst/>
            <a:ahLst/>
            <a:cxnLst/>
            <a:rect l="l" t="t" r="r" b="b"/>
            <a:pathLst>
              <a:path w="4011244" h="1531900" extrusionOk="0">
                <a:moveTo>
                  <a:pt x="0" y="235321"/>
                </a:moveTo>
                <a:cubicBezTo>
                  <a:pt x="181358" y="121104"/>
                  <a:pt x="384592" y="46073"/>
                  <a:pt x="596657" y="15025"/>
                </a:cubicBezTo>
                <a:cubicBezTo>
                  <a:pt x="989059" y="-41151"/>
                  <a:pt x="1294169" y="74642"/>
                  <a:pt x="1422767" y="125173"/>
                </a:cubicBezTo>
                <a:cubicBezTo>
                  <a:pt x="1802089" y="274354"/>
                  <a:pt x="1798027" y="420851"/>
                  <a:pt x="2377405" y="822822"/>
                </a:cubicBezTo>
                <a:cubicBezTo>
                  <a:pt x="2568925" y="955688"/>
                  <a:pt x="2821852" y="1129309"/>
                  <a:pt x="3175978" y="1281726"/>
                </a:cubicBezTo>
                <a:cubicBezTo>
                  <a:pt x="3443851" y="1396968"/>
                  <a:pt x="3724122" y="1480887"/>
                  <a:pt x="4011244" y="1531900"/>
                </a:cubicBezTo>
              </a:path>
            </a:pathLst>
          </a:custGeom>
          <a:noFill/>
          <a:ln w="19050" cap="flat" cmpd="sng">
            <a:solidFill>
              <a:schemeClr val="accent2"/>
            </a:solidFill>
            <a:prstDash val="solid"/>
            <a:miter lim="8000"/>
            <a:headEnd type="none" w="sm" len="sm"/>
            <a:tailEnd type="none" w="sm" len="sm"/>
          </a:ln>
          <a:effectLst>
            <a:outerShdw blurRad="63500" sx="102000" sy="102000" algn="ctr" rotWithShape="0">
              <a:srgbClr val="000000">
                <a:alpha val="200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9" name="Google Shape;329;p21"/>
          <p:cNvSpPr/>
          <p:nvPr/>
        </p:nvSpPr>
        <p:spPr>
          <a:xfrm>
            <a:off x="0" y="5326100"/>
            <a:ext cx="4014961" cy="1531900"/>
          </a:xfrm>
          <a:custGeom>
            <a:avLst/>
            <a:gdLst/>
            <a:ahLst/>
            <a:cxnLst/>
            <a:rect l="l" t="t" r="r" b="b"/>
            <a:pathLst>
              <a:path w="4014961" h="1531900" extrusionOk="0">
                <a:moveTo>
                  <a:pt x="3741" y="234747"/>
                </a:moveTo>
                <a:cubicBezTo>
                  <a:pt x="185099" y="120530"/>
                  <a:pt x="388333" y="45499"/>
                  <a:pt x="600398" y="14451"/>
                </a:cubicBezTo>
                <a:cubicBezTo>
                  <a:pt x="992800" y="-41725"/>
                  <a:pt x="1297910" y="74068"/>
                  <a:pt x="1426508" y="124599"/>
                </a:cubicBezTo>
                <a:cubicBezTo>
                  <a:pt x="1805830" y="273780"/>
                  <a:pt x="1801768" y="420277"/>
                  <a:pt x="2381146" y="822248"/>
                </a:cubicBezTo>
                <a:cubicBezTo>
                  <a:pt x="2572666" y="955114"/>
                  <a:pt x="2825593" y="1128735"/>
                  <a:pt x="3179719" y="1281152"/>
                </a:cubicBezTo>
                <a:cubicBezTo>
                  <a:pt x="3447592" y="1396394"/>
                  <a:pt x="3727863" y="1480313"/>
                  <a:pt x="4014985" y="1531326"/>
                </a:cubicBezTo>
                <a:lnTo>
                  <a:pt x="23" y="153132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>
            <a:outerShdw blurRad="127000" dist="63500" dir="18900000" algn="bl" rotWithShape="0">
              <a:srgbClr val="000000">
                <a:alpha val="200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30" name="Google Shape;330;p21"/>
          <p:cNvSpPr/>
          <p:nvPr/>
        </p:nvSpPr>
        <p:spPr>
          <a:xfrm>
            <a:off x="0" y="5901090"/>
            <a:ext cx="4189408" cy="956910"/>
          </a:xfrm>
          <a:custGeom>
            <a:avLst/>
            <a:gdLst/>
            <a:ahLst/>
            <a:cxnLst/>
            <a:rect l="l" t="t" r="r" b="b"/>
            <a:pathLst>
              <a:path w="4189408" h="956910" extrusionOk="0">
                <a:moveTo>
                  <a:pt x="3809" y="-575"/>
                </a:moveTo>
                <a:cubicBezTo>
                  <a:pt x="214998" y="133592"/>
                  <a:pt x="447961" y="229896"/>
                  <a:pt x="692234" y="284020"/>
                </a:cubicBezTo>
                <a:cubicBezTo>
                  <a:pt x="1111003" y="376475"/>
                  <a:pt x="1445577" y="318028"/>
                  <a:pt x="1527500" y="302332"/>
                </a:cubicBezTo>
                <a:cubicBezTo>
                  <a:pt x="1904275" y="230254"/>
                  <a:pt x="1943308" y="105443"/>
                  <a:pt x="2316916" y="36187"/>
                </a:cubicBezTo>
                <a:cubicBezTo>
                  <a:pt x="2366139" y="27031"/>
                  <a:pt x="2694173" y="-31141"/>
                  <a:pt x="3023653" y="36187"/>
                </a:cubicBezTo>
                <a:cubicBezTo>
                  <a:pt x="3706157" y="175593"/>
                  <a:pt x="4092777" y="791733"/>
                  <a:pt x="4189432" y="956336"/>
                </a:cubicBezTo>
                <a:lnTo>
                  <a:pt x="23" y="956336"/>
                </a:lnTo>
                <a:cubicBezTo>
                  <a:pt x="1262" y="637409"/>
                  <a:pt x="2522" y="318441"/>
                  <a:pt x="3809" y="-575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blurRad="127000" dist="63500" dir="18900000" algn="bl" rotWithShape="0">
              <a:srgbClr val="000000">
                <a:alpha val="200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31" name="Google Shape;331;p21"/>
          <p:cNvSpPr/>
          <p:nvPr/>
        </p:nvSpPr>
        <p:spPr>
          <a:xfrm>
            <a:off x="0" y="6105749"/>
            <a:ext cx="4620774" cy="752251"/>
          </a:xfrm>
          <a:custGeom>
            <a:avLst/>
            <a:gdLst/>
            <a:ahLst/>
            <a:cxnLst/>
            <a:rect l="l" t="t" r="r" b="b"/>
            <a:pathLst>
              <a:path w="4620774" h="752251" extrusionOk="0">
                <a:moveTo>
                  <a:pt x="3740" y="501504"/>
                </a:moveTo>
                <a:cubicBezTo>
                  <a:pt x="146313" y="562581"/>
                  <a:pt x="293636" y="611721"/>
                  <a:pt x="444332" y="648414"/>
                </a:cubicBezTo>
                <a:cubicBezTo>
                  <a:pt x="532863" y="669961"/>
                  <a:pt x="661668" y="701285"/>
                  <a:pt x="820694" y="712644"/>
                </a:cubicBezTo>
                <a:cubicBezTo>
                  <a:pt x="929259" y="720423"/>
                  <a:pt x="1207107" y="737634"/>
                  <a:pt x="1499963" y="630033"/>
                </a:cubicBezTo>
                <a:cubicBezTo>
                  <a:pt x="1772991" y="529729"/>
                  <a:pt x="1774576" y="468804"/>
                  <a:pt x="2133314" y="226134"/>
                </a:cubicBezTo>
                <a:cubicBezTo>
                  <a:pt x="2355743" y="75713"/>
                  <a:pt x="2499279" y="27661"/>
                  <a:pt x="2684053" y="5838"/>
                </a:cubicBezTo>
                <a:cubicBezTo>
                  <a:pt x="2995840" y="-30855"/>
                  <a:pt x="3250214" y="96229"/>
                  <a:pt x="3510163" y="226134"/>
                </a:cubicBezTo>
                <a:cubicBezTo>
                  <a:pt x="3843223" y="392595"/>
                  <a:pt x="3925489" y="524635"/>
                  <a:pt x="4290354" y="657570"/>
                </a:cubicBezTo>
                <a:cubicBezTo>
                  <a:pt x="4398093" y="696838"/>
                  <a:pt x="4508516" y="728292"/>
                  <a:pt x="4620798" y="751677"/>
                </a:cubicBezTo>
                <a:lnTo>
                  <a:pt x="23" y="751677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>
            <a:outerShdw blurRad="127000" dist="63500" dir="18900000" algn="bl" rotWithShape="0">
              <a:srgbClr val="000000">
                <a:alpha val="200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32" name="Google Shape;332;p21"/>
          <p:cNvSpPr/>
          <p:nvPr/>
        </p:nvSpPr>
        <p:spPr>
          <a:xfrm>
            <a:off x="7782613" y="4828402"/>
            <a:ext cx="4407433" cy="1665199"/>
          </a:xfrm>
          <a:custGeom>
            <a:avLst/>
            <a:gdLst/>
            <a:ahLst/>
            <a:cxnLst/>
            <a:rect l="l" t="t" r="r" b="b"/>
            <a:pathLst>
              <a:path w="3703725" h="1332159" extrusionOk="0">
                <a:moveTo>
                  <a:pt x="0" y="1332159"/>
                </a:moveTo>
                <a:cubicBezTo>
                  <a:pt x="27537" y="1208243"/>
                  <a:pt x="93626" y="997240"/>
                  <a:pt x="266214" y="806684"/>
                </a:cubicBezTo>
                <a:cubicBezTo>
                  <a:pt x="524649" y="521264"/>
                  <a:pt x="861908" y="439961"/>
                  <a:pt x="1064787" y="421167"/>
                </a:cubicBezTo>
                <a:cubicBezTo>
                  <a:pt x="1560453" y="375249"/>
                  <a:pt x="1731044" y="570486"/>
                  <a:pt x="2129504" y="577164"/>
                </a:cubicBezTo>
                <a:cubicBezTo>
                  <a:pt x="2593985" y="585012"/>
                  <a:pt x="2807671" y="437276"/>
                  <a:pt x="2992376" y="292638"/>
                </a:cubicBezTo>
                <a:cubicBezTo>
                  <a:pt x="3101284" y="207342"/>
                  <a:pt x="3195461" y="82806"/>
                  <a:pt x="3396205" y="26424"/>
                </a:cubicBezTo>
                <a:cubicBezTo>
                  <a:pt x="3496371" y="-872"/>
                  <a:pt x="3601080" y="-7102"/>
                  <a:pt x="3703725" y="8112"/>
                </a:cubicBezTo>
              </a:path>
            </a:pathLst>
          </a:custGeom>
          <a:noFill/>
          <a:ln w="19050" cap="flat" cmpd="sng">
            <a:solidFill>
              <a:schemeClr val="accent3"/>
            </a:solidFill>
            <a:prstDash val="solid"/>
            <a:miter lim="8000"/>
            <a:headEnd type="none" w="sm" len="sm"/>
            <a:tailEnd type="none" w="sm" len="sm"/>
          </a:ln>
          <a:effectLst>
            <a:outerShdw blurRad="63500" sx="102000" sy="102000" algn="ctr" rotWithShape="0">
              <a:srgbClr val="000000">
                <a:alpha val="200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33" name="Google Shape;333;p21"/>
          <p:cNvSpPr/>
          <p:nvPr/>
        </p:nvSpPr>
        <p:spPr>
          <a:xfrm>
            <a:off x="7553325" y="5191261"/>
            <a:ext cx="4634389" cy="1665199"/>
          </a:xfrm>
          <a:custGeom>
            <a:avLst/>
            <a:gdLst/>
            <a:ahLst/>
            <a:cxnLst/>
            <a:rect l="l" t="t" r="r" b="b"/>
            <a:pathLst>
              <a:path w="3707511" h="1332159" extrusionOk="0">
                <a:moveTo>
                  <a:pt x="23" y="1331585"/>
                </a:moveTo>
                <a:cubicBezTo>
                  <a:pt x="27560" y="1207669"/>
                  <a:pt x="93649" y="996666"/>
                  <a:pt x="266237" y="806110"/>
                </a:cubicBezTo>
                <a:cubicBezTo>
                  <a:pt x="524672" y="520690"/>
                  <a:pt x="861931" y="439387"/>
                  <a:pt x="1064810" y="420593"/>
                </a:cubicBezTo>
                <a:cubicBezTo>
                  <a:pt x="1560476" y="374675"/>
                  <a:pt x="1731067" y="569912"/>
                  <a:pt x="2129527" y="576590"/>
                </a:cubicBezTo>
                <a:cubicBezTo>
                  <a:pt x="2594008" y="584438"/>
                  <a:pt x="2807694" y="436702"/>
                  <a:pt x="2992399" y="292064"/>
                </a:cubicBezTo>
                <a:cubicBezTo>
                  <a:pt x="3101307" y="206768"/>
                  <a:pt x="3195484" y="82232"/>
                  <a:pt x="3396228" y="25850"/>
                </a:cubicBezTo>
                <a:cubicBezTo>
                  <a:pt x="3496394" y="-1446"/>
                  <a:pt x="3601103" y="-7676"/>
                  <a:pt x="3703748" y="7538"/>
                </a:cubicBezTo>
                <a:cubicBezTo>
                  <a:pt x="3704987" y="448908"/>
                  <a:pt x="3706226" y="890257"/>
                  <a:pt x="3707534" y="1331585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ffectLst>
            <a:outerShdw blurRad="127000" dist="63500" dir="13500000" algn="br" rotWithShape="0">
              <a:srgbClr val="000000">
                <a:alpha val="200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34" name="Google Shape;334;p21"/>
          <p:cNvSpPr/>
          <p:nvPr/>
        </p:nvSpPr>
        <p:spPr>
          <a:xfrm>
            <a:off x="0" y="5765235"/>
            <a:ext cx="4185623" cy="956911"/>
          </a:xfrm>
          <a:custGeom>
            <a:avLst/>
            <a:gdLst/>
            <a:ahLst/>
            <a:cxnLst/>
            <a:rect l="l" t="t" r="r" b="b"/>
            <a:pathLst>
              <a:path w="4185623" h="956911" extrusionOk="0">
                <a:moveTo>
                  <a:pt x="0" y="0"/>
                </a:moveTo>
                <a:cubicBezTo>
                  <a:pt x="211189" y="134167"/>
                  <a:pt x="444152" y="230471"/>
                  <a:pt x="688425" y="284595"/>
                </a:cubicBezTo>
                <a:cubicBezTo>
                  <a:pt x="1107194" y="377050"/>
                  <a:pt x="1441768" y="318603"/>
                  <a:pt x="1523691" y="302907"/>
                </a:cubicBezTo>
                <a:cubicBezTo>
                  <a:pt x="1900466" y="230829"/>
                  <a:pt x="1939499" y="106018"/>
                  <a:pt x="2313107" y="36762"/>
                </a:cubicBezTo>
                <a:cubicBezTo>
                  <a:pt x="2362330" y="27606"/>
                  <a:pt x="2690364" y="-30566"/>
                  <a:pt x="3019844" y="36762"/>
                </a:cubicBezTo>
                <a:cubicBezTo>
                  <a:pt x="3702348" y="176168"/>
                  <a:pt x="4088968" y="792308"/>
                  <a:pt x="4185623" y="956911"/>
                </a:cubicBezTo>
              </a:path>
            </a:pathLst>
          </a:custGeom>
          <a:noFill/>
          <a:ln w="19050" cap="flat" cmpd="sng">
            <a:solidFill>
              <a:schemeClr val="accent1"/>
            </a:solidFill>
            <a:prstDash val="solid"/>
            <a:miter lim="8000"/>
            <a:headEnd type="none" w="sm" len="sm"/>
            <a:tailEnd type="none" w="sm" len="sm"/>
          </a:ln>
          <a:effectLst>
            <a:outerShdw blurRad="63500" sx="102000" sy="102000" algn="ctr" rotWithShape="0">
              <a:srgbClr val="000000">
                <a:alpha val="200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35" name="Google Shape;335;p21"/>
          <p:cNvSpPr/>
          <p:nvPr/>
        </p:nvSpPr>
        <p:spPr>
          <a:xfrm>
            <a:off x="1" y="5880769"/>
            <a:ext cx="4877763" cy="971131"/>
          </a:xfrm>
          <a:custGeom>
            <a:avLst/>
            <a:gdLst/>
            <a:ahLst/>
            <a:cxnLst/>
            <a:rect l="l" t="t" r="r" b="b"/>
            <a:pathLst>
              <a:path w="4914623" h="971131" extrusionOk="0">
                <a:moveTo>
                  <a:pt x="0" y="501883"/>
                </a:moveTo>
                <a:cubicBezTo>
                  <a:pt x="142573" y="562960"/>
                  <a:pt x="289896" y="612100"/>
                  <a:pt x="440592" y="648793"/>
                </a:cubicBezTo>
                <a:cubicBezTo>
                  <a:pt x="529123" y="670340"/>
                  <a:pt x="657928" y="701664"/>
                  <a:pt x="816954" y="713023"/>
                </a:cubicBezTo>
                <a:cubicBezTo>
                  <a:pt x="925519" y="720802"/>
                  <a:pt x="1203367" y="738013"/>
                  <a:pt x="1496223" y="630412"/>
                </a:cubicBezTo>
                <a:cubicBezTo>
                  <a:pt x="1769251" y="530108"/>
                  <a:pt x="1770836" y="469183"/>
                  <a:pt x="2129574" y="226513"/>
                </a:cubicBezTo>
                <a:cubicBezTo>
                  <a:pt x="2352003" y="76092"/>
                  <a:pt x="2495539" y="28040"/>
                  <a:pt x="2680313" y="6217"/>
                </a:cubicBezTo>
                <a:cubicBezTo>
                  <a:pt x="2992100" y="-30476"/>
                  <a:pt x="3240306" y="102016"/>
                  <a:pt x="3506423" y="226513"/>
                </a:cubicBezTo>
                <a:cubicBezTo>
                  <a:pt x="3772540" y="351010"/>
                  <a:pt x="4082886" y="637731"/>
                  <a:pt x="4277015" y="753199"/>
                </a:cubicBezTo>
                <a:cubicBezTo>
                  <a:pt x="4471144" y="868667"/>
                  <a:pt x="4802341" y="947746"/>
                  <a:pt x="4914623" y="971131"/>
                </a:cubicBezTo>
              </a:path>
            </a:pathLst>
          </a:custGeom>
          <a:noFill/>
          <a:ln w="19050" cap="flat" cmpd="sng">
            <a:solidFill>
              <a:schemeClr val="accent4"/>
            </a:solidFill>
            <a:prstDash val="solid"/>
            <a:miter lim="8000"/>
            <a:headEnd type="none" w="sm" len="sm"/>
            <a:tailEnd type="none" w="sm" len="sm"/>
          </a:ln>
          <a:effectLst>
            <a:outerShdw blurRad="63500" sx="102000" sy="102000" algn="ctr" rotWithShape="0">
              <a:srgbClr val="000000">
                <a:alpha val="200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/>
          </a:p>
        </p:txBody>
      </p:sp>
      <p:sp>
        <p:nvSpPr>
          <p:cNvPr id="336" name="Google Shape;336;p21"/>
          <p:cNvSpPr/>
          <p:nvPr/>
        </p:nvSpPr>
        <p:spPr>
          <a:xfrm flipH="1">
            <a:off x="7571226" y="6105749"/>
            <a:ext cx="4620774" cy="752251"/>
          </a:xfrm>
          <a:custGeom>
            <a:avLst/>
            <a:gdLst/>
            <a:ahLst/>
            <a:cxnLst/>
            <a:rect l="l" t="t" r="r" b="b"/>
            <a:pathLst>
              <a:path w="4620774" h="752251" extrusionOk="0">
                <a:moveTo>
                  <a:pt x="3740" y="501504"/>
                </a:moveTo>
                <a:cubicBezTo>
                  <a:pt x="146313" y="562581"/>
                  <a:pt x="293636" y="611721"/>
                  <a:pt x="444332" y="648414"/>
                </a:cubicBezTo>
                <a:cubicBezTo>
                  <a:pt x="532863" y="669961"/>
                  <a:pt x="661668" y="701285"/>
                  <a:pt x="820694" y="712644"/>
                </a:cubicBezTo>
                <a:cubicBezTo>
                  <a:pt x="929259" y="720423"/>
                  <a:pt x="1207107" y="737634"/>
                  <a:pt x="1499963" y="630033"/>
                </a:cubicBezTo>
                <a:cubicBezTo>
                  <a:pt x="1772991" y="529729"/>
                  <a:pt x="1774576" y="468804"/>
                  <a:pt x="2133314" y="226134"/>
                </a:cubicBezTo>
                <a:cubicBezTo>
                  <a:pt x="2355743" y="75713"/>
                  <a:pt x="2499279" y="27661"/>
                  <a:pt x="2684053" y="5838"/>
                </a:cubicBezTo>
                <a:cubicBezTo>
                  <a:pt x="2995840" y="-30855"/>
                  <a:pt x="3250214" y="96229"/>
                  <a:pt x="3510163" y="226134"/>
                </a:cubicBezTo>
                <a:cubicBezTo>
                  <a:pt x="3843223" y="392595"/>
                  <a:pt x="3925489" y="524635"/>
                  <a:pt x="4290354" y="657570"/>
                </a:cubicBezTo>
                <a:cubicBezTo>
                  <a:pt x="4398093" y="696838"/>
                  <a:pt x="4508516" y="728292"/>
                  <a:pt x="4620798" y="751677"/>
                </a:cubicBezTo>
                <a:lnTo>
                  <a:pt x="23" y="751677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>
            <a:outerShdw blurRad="127000" dist="63500" dir="13500000" algn="bl" rotWithShape="0">
              <a:srgbClr val="000000">
                <a:alpha val="200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37" name="Google Shape;337;p21"/>
          <p:cNvSpPr/>
          <p:nvPr/>
        </p:nvSpPr>
        <p:spPr>
          <a:xfrm flipH="1">
            <a:off x="7314237" y="5886869"/>
            <a:ext cx="4877763" cy="971131"/>
          </a:xfrm>
          <a:custGeom>
            <a:avLst/>
            <a:gdLst/>
            <a:ahLst/>
            <a:cxnLst/>
            <a:rect l="l" t="t" r="r" b="b"/>
            <a:pathLst>
              <a:path w="4914623" h="971131" extrusionOk="0">
                <a:moveTo>
                  <a:pt x="0" y="501883"/>
                </a:moveTo>
                <a:cubicBezTo>
                  <a:pt x="142573" y="562960"/>
                  <a:pt x="289896" y="612100"/>
                  <a:pt x="440592" y="648793"/>
                </a:cubicBezTo>
                <a:cubicBezTo>
                  <a:pt x="529123" y="670340"/>
                  <a:pt x="657928" y="701664"/>
                  <a:pt x="816954" y="713023"/>
                </a:cubicBezTo>
                <a:cubicBezTo>
                  <a:pt x="925519" y="720802"/>
                  <a:pt x="1203367" y="738013"/>
                  <a:pt x="1496223" y="630412"/>
                </a:cubicBezTo>
                <a:cubicBezTo>
                  <a:pt x="1769251" y="530108"/>
                  <a:pt x="1770836" y="469183"/>
                  <a:pt x="2129574" y="226513"/>
                </a:cubicBezTo>
                <a:cubicBezTo>
                  <a:pt x="2352003" y="76092"/>
                  <a:pt x="2495539" y="28040"/>
                  <a:pt x="2680313" y="6217"/>
                </a:cubicBezTo>
                <a:cubicBezTo>
                  <a:pt x="2992100" y="-30476"/>
                  <a:pt x="3240306" y="102016"/>
                  <a:pt x="3506423" y="226513"/>
                </a:cubicBezTo>
                <a:cubicBezTo>
                  <a:pt x="3772540" y="351010"/>
                  <a:pt x="4082886" y="637731"/>
                  <a:pt x="4277015" y="753199"/>
                </a:cubicBezTo>
                <a:cubicBezTo>
                  <a:pt x="4471144" y="868667"/>
                  <a:pt x="4802341" y="947746"/>
                  <a:pt x="4914623" y="971131"/>
                </a:cubicBezTo>
              </a:path>
            </a:pathLst>
          </a:custGeom>
          <a:noFill/>
          <a:ln w="19050" cap="flat" cmpd="sng">
            <a:solidFill>
              <a:schemeClr val="accent4"/>
            </a:solidFill>
            <a:prstDash val="solid"/>
            <a:miter lim="8000"/>
            <a:headEnd type="none" w="sm" len="sm"/>
            <a:tailEnd type="none" w="sm" len="sm"/>
          </a:ln>
          <a:effectLst>
            <a:outerShdw blurRad="63500" sx="102000" sy="102000" algn="ctr" rotWithShape="0">
              <a:srgbClr val="000000">
                <a:alpha val="200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/>
          </a:p>
        </p:txBody>
      </p:sp>
    </p:spTree>
    <p:extLst>
      <p:ext uri="{BB962C8B-B14F-4D97-AF65-F5344CB8AC3E}">
        <p14:creationId xmlns:p14="http://schemas.microsoft.com/office/powerpoint/2010/main" val="1403518901"/>
      </p:ext>
    </p:extLst>
  </p:cSld>
  <p:clrMapOvr>
    <a:masterClrMapping/>
  </p:clrMapOvr>
  <p:transition spd="slow">
    <p:push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ustom Layout 1" preserve="1">
  <p:cSld name="Custom Layout 1"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3"/>
          <p:cNvSpPr/>
          <p:nvPr/>
        </p:nvSpPr>
        <p:spPr>
          <a:xfrm rot="10800000">
            <a:off x="4298" y="-83584"/>
            <a:ext cx="4634389" cy="1665199"/>
          </a:xfrm>
          <a:custGeom>
            <a:avLst/>
            <a:gdLst/>
            <a:ahLst/>
            <a:cxnLst/>
            <a:rect l="l" t="t" r="r" b="b"/>
            <a:pathLst>
              <a:path w="3707511" h="1332159" extrusionOk="0">
                <a:moveTo>
                  <a:pt x="23" y="1331585"/>
                </a:moveTo>
                <a:cubicBezTo>
                  <a:pt x="27560" y="1207669"/>
                  <a:pt x="93649" y="996666"/>
                  <a:pt x="266237" y="806110"/>
                </a:cubicBezTo>
                <a:cubicBezTo>
                  <a:pt x="524672" y="520690"/>
                  <a:pt x="861931" y="439387"/>
                  <a:pt x="1064810" y="420593"/>
                </a:cubicBezTo>
                <a:cubicBezTo>
                  <a:pt x="1560476" y="374675"/>
                  <a:pt x="1731067" y="569912"/>
                  <a:pt x="2129527" y="576590"/>
                </a:cubicBezTo>
                <a:cubicBezTo>
                  <a:pt x="2594008" y="584438"/>
                  <a:pt x="2807694" y="436702"/>
                  <a:pt x="2992399" y="292064"/>
                </a:cubicBezTo>
                <a:cubicBezTo>
                  <a:pt x="3101307" y="206768"/>
                  <a:pt x="3195484" y="82232"/>
                  <a:pt x="3396228" y="25850"/>
                </a:cubicBezTo>
                <a:cubicBezTo>
                  <a:pt x="3496394" y="-1446"/>
                  <a:pt x="3601103" y="-7676"/>
                  <a:pt x="3703748" y="7538"/>
                </a:cubicBezTo>
                <a:cubicBezTo>
                  <a:pt x="3704987" y="448908"/>
                  <a:pt x="3706226" y="890257"/>
                  <a:pt x="3707534" y="1331585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blurRad="127000" dist="63500" dir="5820000" algn="br" rotWithShape="0">
              <a:srgbClr val="000000">
                <a:alpha val="200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" name="Google Shape;36;p3"/>
          <p:cNvSpPr/>
          <p:nvPr/>
        </p:nvSpPr>
        <p:spPr>
          <a:xfrm rot="10800000" flipH="1">
            <a:off x="12" y="-85125"/>
            <a:ext cx="4877763" cy="971131"/>
          </a:xfrm>
          <a:custGeom>
            <a:avLst/>
            <a:gdLst/>
            <a:ahLst/>
            <a:cxnLst/>
            <a:rect l="l" t="t" r="r" b="b"/>
            <a:pathLst>
              <a:path w="4914623" h="971131" extrusionOk="0">
                <a:moveTo>
                  <a:pt x="0" y="501883"/>
                </a:moveTo>
                <a:cubicBezTo>
                  <a:pt x="142573" y="562960"/>
                  <a:pt x="289896" y="612100"/>
                  <a:pt x="440592" y="648793"/>
                </a:cubicBezTo>
                <a:cubicBezTo>
                  <a:pt x="529123" y="670340"/>
                  <a:pt x="657928" y="701664"/>
                  <a:pt x="816954" y="713023"/>
                </a:cubicBezTo>
                <a:cubicBezTo>
                  <a:pt x="925519" y="720802"/>
                  <a:pt x="1203367" y="738013"/>
                  <a:pt x="1496223" y="630412"/>
                </a:cubicBezTo>
                <a:cubicBezTo>
                  <a:pt x="1769251" y="530108"/>
                  <a:pt x="1770836" y="469183"/>
                  <a:pt x="2129574" y="226513"/>
                </a:cubicBezTo>
                <a:cubicBezTo>
                  <a:pt x="2352003" y="76092"/>
                  <a:pt x="2495539" y="28040"/>
                  <a:pt x="2680313" y="6217"/>
                </a:cubicBezTo>
                <a:cubicBezTo>
                  <a:pt x="2992100" y="-30476"/>
                  <a:pt x="3240306" y="102016"/>
                  <a:pt x="3506423" y="226513"/>
                </a:cubicBezTo>
                <a:cubicBezTo>
                  <a:pt x="3772540" y="351010"/>
                  <a:pt x="4082886" y="637731"/>
                  <a:pt x="4277015" y="753199"/>
                </a:cubicBezTo>
                <a:cubicBezTo>
                  <a:pt x="4471144" y="868667"/>
                  <a:pt x="4802341" y="947746"/>
                  <a:pt x="4914623" y="971131"/>
                </a:cubicBezTo>
              </a:path>
            </a:pathLst>
          </a:custGeom>
          <a:noFill/>
          <a:ln w="19050" cap="flat" cmpd="sng">
            <a:solidFill>
              <a:schemeClr val="accent3"/>
            </a:solidFill>
            <a:prstDash val="solid"/>
            <a:miter lim="8000"/>
            <a:headEnd type="none" w="sm" len="sm"/>
            <a:tailEnd type="none" w="sm" len="sm"/>
          </a:ln>
          <a:effectLst>
            <a:outerShdw blurRad="63500" dist="9525" dir="14520000" algn="ctr" rotWithShape="0">
              <a:srgbClr val="000000">
                <a:alpha val="200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/>
          </a:p>
        </p:txBody>
      </p:sp>
      <p:sp>
        <p:nvSpPr>
          <p:cNvPr id="37" name="Google Shape;37;p3"/>
          <p:cNvSpPr/>
          <p:nvPr/>
        </p:nvSpPr>
        <p:spPr>
          <a:xfrm rot="10104194">
            <a:off x="2907471" y="4999969"/>
            <a:ext cx="9559819" cy="1475628"/>
          </a:xfrm>
          <a:custGeom>
            <a:avLst/>
            <a:gdLst/>
            <a:ahLst/>
            <a:cxnLst/>
            <a:rect l="l" t="t" r="r" b="b"/>
            <a:pathLst>
              <a:path w="12201525" h="2166807" extrusionOk="0">
                <a:moveTo>
                  <a:pt x="0" y="1942490"/>
                </a:moveTo>
                <a:cubicBezTo>
                  <a:pt x="310356" y="2088540"/>
                  <a:pt x="620713" y="2234590"/>
                  <a:pt x="1019175" y="2132990"/>
                </a:cubicBezTo>
                <a:cubicBezTo>
                  <a:pt x="1417637" y="2031390"/>
                  <a:pt x="1930400" y="1504340"/>
                  <a:pt x="2390775" y="1332890"/>
                </a:cubicBezTo>
                <a:cubicBezTo>
                  <a:pt x="2851150" y="1161440"/>
                  <a:pt x="3244850" y="1342415"/>
                  <a:pt x="3657600" y="1590065"/>
                </a:cubicBezTo>
                <a:cubicBezTo>
                  <a:pt x="4070350" y="1837715"/>
                  <a:pt x="4670425" y="2134577"/>
                  <a:pt x="5181600" y="1913915"/>
                </a:cubicBezTo>
                <a:cubicBezTo>
                  <a:pt x="5692775" y="1693253"/>
                  <a:pt x="6210300" y="566128"/>
                  <a:pt x="6724650" y="266090"/>
                </a:cubicBezTo>
                <a:cubicBezTo>
                  <a:pt x="7239000" y="-33948"/>
                  <a:pt x="7681913" y="-73635"/>
                  <a:pt x="8267700" y="113690"/>
                </a:cubicBezTo>
                <a:cubicBezTo>
                  <a:pt x="8853488" y="301015"/>
                  <a:pt x="9337675" y="983640"/>
                  <a:pt x="10239375" y="1390040"/>
                </a:cubicBezTo>
                <a:cubicBezTo>
                  <a:pt x="11141075" y="1796440"/>
                  <a:pt x="11547475" y="1021740"/>
                  <a:pt x="12201525" y="837590"/>
                </a:cubicBezTo>
              </a:path>
            </a:pathLst>
          </a:custGeom>
          <a:noFill/>
          <a:ln w="19050" cap="flat" cmpd="sng">
            <a:solidFill>
              <a:schemeClr val="accent1"/>
            </a:solidFill>
            <a:prstDash val="solid"/>
            <a:miter lim="8000"/>
            <a:headEnd type="none" w="sm" len="sm"/>
            <a:tailEnd type="none" w="sm" len="sm"/>
          </a:ln>
          <a:effectLst>
            <a:outerShdw blurRad="63500" dist="9525" dir="18660000" algn="ctr" rotWithShape="0">
              <a:srgbClr val="000000">
                <a:alpha val="200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8" name="Google Shape;38;p3"/>
          <p:cNvSpPr/>
          <p:nvPr/>
        </p:nvSpPr>
        <p:spPr>
          <a:xfrm>
            <a:off x="0" y="5182369"/>
            <a:ext cx="4011244" cy="1531900"/>
          </a:xfrm>
          <a:custGeom>
            <a:avLst/>
            <a:gdLst/>
            <a:ahLst/>
            <a:cxnLst/>
            <a:rect l="l" t="t" r="r" b="b"/>
            <a:pathLst>
              <a:path w="4011244" h="1531900" extrusionOk="0">
                <a:moveTo>
                  <a:pt x="0" y="235321"/>
                </a:moveTo>
                <a:cubicBezTo>
                  <a:pt x="181358" y="121104"/>
                  <a:pt x="384592" y="46073"/>
                  <a:pt x="596657" y="15025"/>
                </a:cubicBezTo>
                <a:cubicBezTo>
                  <a:pt x="989059" y="-41151"/>
                  <a:pt x="1294169" y="74642"/>
                  <a:pt x="1422767" y="125173"/>
                </a:cubicBezTo>
                <a:cubicBezTo>
                  <a:pt x="1802089" y="274354"/>
                  <a:pt x="1798027" y="420851"/>
                  <a:pt x="2377405" y="822822"/>
                </a:cubicBezTo>
                <a:cubicBezTo>
                  <a:pt x="2568925" y="955688"/>
                  <a:pt x="2821852" y="1129309"/>
                  <a:pt x="3175978" y="1281726"/>
                </a:cubicBezTo>
                <a:cubicBezTo>
                  <a:pt x="3443851" y="1396968"/>
                  <a:pt x="3724122" y="1480887"/>
                  <a:pt x="4011244" y="1531900"/>
                </a:cubicBezTo>
              </a:path>
            </a:pathLst>
          </a:custGeom>
          <a:noFill/>
          <a:ln w="19050" cap="flat" cmpd="sng">
            <a:solidFill>
              <a:schemeClr val="accent3"/>
            </a:solidFill>
            <a:prstDash val="solid"/>
            <a:miter lim="8000"/>
            <a:headEnd type="none" w="sm" len="sm"/>
            <a:tailEnd type="none" w="sm" len="sm"/>
          </a:ln>
          <a:effectLst>
            <a:outerShdw blurRad="63500" dist="9525" dir="18660000" algn="ctr" rotWithShape="0">
              <a:srgbClr val="000000">
                <a:alpha val="200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9" name="Google Shape;39;p3"/>
          <p:cNvSpPr/>
          <p:nvPr/>
        </p:nvSpPr>
        <p:spPr>
          <a:xfrm>
            <a:off x="0" y="5370116"/>
            <a:ext cx="4014961" cy="1531900"/>
          </a:xfrm>
          <a:custGeom>
            <a:avLst/>
            <a:gdLst/>
            <a:ahLst/>
            <a:cxnLst/>
            <a:rect l="l" t="t" r="r" b="b"/>
            <a:pathLst>
              <a:path w="4014961" h="1531900" extrusionOk="0">
                <a:moveTo>
                  <a:pt x="3741" y="234747"/>
                </a:moveTo>
                <a:cubicBezTo>
                  <a:pt x="185099" y="120530"/>
                  <a:pt x="388333" y="45499"/>
                  <a:pt x="600398" y="14451"/>
                </a:cubicBezTo>
                <a:cubicBezTo>
                  <a:pt x="992800" y="-41725"/>
                  <a:pt x="1297910" y="74068"/>
                  <a:pt x="1426508" y="124599"/>
                </a:cubicBezTo>
                <a:cubicBezTo>
                  <a:pt x="1805830" y="273780"/>
                  <a:pt x="1801768" y="420277"/>
                  <a:pt x="2381146" y="822248"/>
                </a:cubicBezTo>
                <a:cubicBezTo>
                  <a:pt x="2572666" y="955114"/>
                  <a:pt x="2825593" y="1128735"/>
                  <a:pt x="3179719" y="1281152"/>
                </a:cubicBezTo>
                <a:cubicBezTo>
                  <a:pt x="3447592" y="1396394"/>
                  <a:pt x="3727863" y="1480313"/>
                  <a:pt x="4014985" y="1531326"/>
                </a:cubicBezTo>
                <a:lnTo>
                  <a:pt x="23" y="1531326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>
            <a:outerShdw blurRad="127000" dist="63500" dir="18660000" algn="bl" rotWithShape="0">
              <a:srgbClr val="000000">
                <a:alpha val="200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0" name="Google Shape;40;p3"/>
          <p:cNvSpPr/>
          <p:nvPr/>
        </p:nvSpPr>
        <p:spPr>
          <a:xfrm>
            <a:off x="0" y="5945106"/>
            <a:ext cx="4189408" cy="956910"/>
          </a:xfrm>
          <a:custGeom>
            <a:avLst/>
            <a:gdLst/>
            <a:ahLst/>
            <a:cxnLst/>
            <a:rect l="l" t="t" r="r" b="b"/>
            <a:pathLst>
              <a:path w="4189408" h="956910" extrusionOk="0">
                <a:moveTo>
                  <a:pt x="3809" y="-575"/>
                </a:moveTo>
                <a:cubicBezTo>
                  <a:pt x="214998" y="133592"/>
                  <a:pt x="447961" y="229896"/>
                  <a:pt x="692234" y="284020"/>
                </a:cubicBezTo>
                <a:cubicBezTo>
                  <a:pt x="1111003" y="376475"/>
                  <a:pt x="1445577" y="318028"/>
                  <a:pt x="1527500" y="302332"/>
                </a:cubicBezTo>
                <a:cubicBezTo>
                  <a:pt x="1904275" y="230254"/>
                  <a:pt x="1943308" y="105443"/>
                  <a:pt x="2316916" y="36187"/>
                </a:cubicBezTo>
                <a:cubicBezTo>
                  <a:pt x="2366139" y="27031"/>
                  <a:pt x="2694173" y="-31141"/>
                  <a:pt x="3023653" y="36187"/>
                </a:cubicBezTo>
                <a:cubicBezTo>
                  <a:pt x="3706157" y="175593"/>
                  <a:pt x="4092777" y="791733"/>
                  <a:pt x="4189432" y="956336"/>
                </a:cubicBezTo>
                <a:lnTo>
                  <a:pt x="23" y="956336"/>
                </a:lnTo>
                <a:cubicBezTo>
                  <a:pt x="1262" y="637409"/>
                  <a:pt x="2522" y="318441"/>
                  <a:pt x="3809" y="-575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>
            <a:outerShdw blurRad="127000" dist="63500" dir="18660000" algn="bl" rotWithShape="0">
              <a:srgbClr val="000000">
                <a:alpha val="200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1" name="Google Shape;41;p3"/>
          <p:cNvSpPr/>
          <p:nvPr/>
        </p:nvSpPr>
        <p:spPr>
          <a:xfrm>
            <a:off x="0" y="6149765"/>
            <a:ext cx="4620774" cy="752251"/>
          </a:xfrm>
          <a:custGeom>
            <a:avLst/>
            <a:gdLst/>
            <a:ahLst/>
            <a:cxnLst/>
            <a:rect l="l" t="t" r="r" b="b"/>
            <a:pathLst>
              <a:path w="4620774" h="752251" extrusionOk="0">
                <a:moveTo>
                  <a:pt x="3740" y="501504"/>
                </a:moveTo>
                <a:cubicBezTo>
                  <a:pt x="146313" y="562581"/>
                  <a:pt x="293636" y="611721"/>
                  <a:pt x="444332" y="648414"/>
                </a:cubicBezTo>
                <a:cubicBezTo>
                  <a:pt x="532863" y="669961"/>
                  <a:pt x="661668" y="701285"/>
                  <a:pt x="820694" y="712644"/>
                </a:cubicBezTo>
                <a:cubicBezTo>
                  <a:pt x="929259" y="720423"/>
                  <a:pt x="1207107" y="737634"/>
                  <a:pt x="1499963" y="630033"/>
                </a:cubicBezTo>
                <a:cubicBezTo>
                  <a:pt x="1772991" y="529729"/>
                  <a:pt x="1774576" y="468804"/>
                  <a:pt x="2133314" y="226134"/>
                </a:cubicBezTo>
                <a:cubicBezTo>
                  <a:pt x="2355743" y="75713"/>
                  <a:pt x="2499279" y="27661"/>
                  <a:pt x="2684053" y="5838"/>
                </a:cubicBezTo>
                <a:cubicBezTo>
                  <a:pt x="2995840" y="-30855"/>
                  <a:pt x="3250214" y="96229"/>
                  <a:pt x="3510163" y="226134"/>
                </a:cubicBezTo>
                <a:cubicBezTo>
                  <a:pt x="3843223" y="392595"/>
                  <a:pt x="3925489" y="524635"/>
                  <a:pt x="4290354" y="657570"/>
                </a:cubicBezTo>
                <a:cubicBezTo>
                  <a:pt x="4398093" y="696838"/>
                  <a:pt x="4508516" y="728292"/>
                  <a:pt x="4620798" y="751677"/>
                </a:cubicBezTo>
                <a:lnTo>
                  <a:pt x="23" y="751677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>
            <a:outerShdw blurRad="127000" dist="63500" dir="18660000" algn="bl" rotWithShape="0">
              <a:srgbClr val="000000">
                <a:alpha val="200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2" name="Google Shape;42;p3"/>
          <p:cNvSpPr/>
          <p:nvPr/>
        </p:nvSpPr>
        <p:spPr>
          <a:xfrm>
            <a:off x="7782613" y="4872418"/>
            <a:ext cx="4407433" cy="1665199"/>
          </a:xfrm>
          <a:custGeom>
            <a:avLst/>
            <a:gdLst/>
            <a:ahLst/>
            <a:cxnLst/>
            <a:rect l="l" t="t" r="r" b="b"/>
            <a:pathLst>
              <a:path w="3703725" h="1332159" extrusionOk="0">
                <a:moveTo>
                  <a:pt x="0" y="1332159"/>
                </a:moveTo>
                <a:cubicBezTo>
                  <a:pt x="27537" y="1208243"/>
                  <a:pt x="93626" y="997240"/>
                  <a:pt x="266214" y="806684"/>
                </a:cubicBezTo>
                <a:cubicBezTo>
                  <a:pt x="524649" y="521264"/>
                  <a:pt x="861908" y="439961"/>
                  <a:pt x="1064787" y="421167"/>
                </a:cubicBezTo>
                <a:cubicBezTo>
                  <a:pt x="1560453" y="375249"/>
                  <a:pt x="1731044" y="570486"/>
                  <a:pt x="2129504" y="577164"/>
                </a:cubicBezTo>
                <a:cubicBezTo>
                  <a:pt x="2593985" y="585012"/>
                  <a:pt x="2807671" y="437276"/>
                  <a:pt x="2992376" y="292638"/>
                </a:cubicBezTo>
                <a:cubicBezTo>
                  <a:pt x="3101284" y="207342"/>
                  <a:pt x="3195461" y="82806"/>
                  <a:pt x="3396205" y="26424"/>
                </a:cubicBezTo>
                <a:cubicBezTo>
                  <a:pt x="3496371" y="-872"/>
                  <a:pt x="3601080" y="-7102"/>
                  <a:pt x="3703725" y="8112"/>
                </a:cubicBezTo>
              </a:path>
            </a:pathLst>
          </a:custGeom>
          <a:noFill/>
          <a:ln w="19050" cap="flat" cmpd="sng">
            <a:solidFill>
              <a:schemeClr val="accent1"/>
            </a:solidFill>
            <a:prstDash val="solid"/>
            <a:miter lim="8000"/>
            <a:headEnd type="none" w="sm" len="sm"/>
            <a:tailEnd type="none" w="sm" len="sm"/>
          </a:ln>
          <a:effectLst>
            <a:outerShdw blurRad="63500" dist="9525" dir="18660000" algn="ctr" rotWithShape="0">
              <a:srgbClr val="000000">
                <a:alpha val="200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3" name="Google Shape;43;p3"/>
          <p:cNvSpPr/>
          <p:nvPr/>
        </p:nvSpPr>
        <p:spPr>
          <a:xfrm>
            <a:off x="7553325" y="5235277"/>
            <a:ext cx="4634389" cy="1665199"/>
          </a:xfrm>
          <a:custGeom>
            <a:avLst/>
            <a:gdLst/>
            <a:ahLst/>
            <a:cxnLst/>
            <a:rect l="l" t="t" r="r" b="b"/>
            <a:pathLst>
              <a:path w="3707511" h="1332159" extrusionOk="0">
                <a:moveTo>
                  <a:pt x="23" y="1331585"/>
                </a:moveTo>
                <a:cubicBezTo>
                  <a:pt x="27560" y="1207669"/>
                  <a:pt x="93649" y="996666"/>
                  <a:pt x="266237" y="806110"/>
                </a:cubicBezTo>
                <a:cubicBezTo>
                  <a:pt x="524672" y="520690"/>
                  <a:pt x="861931" y="439387"/>
                  <a:pt x="1064810" y="420593"/>
                </a:cubicBezTo>
                <a:cubicBezTo>
                  <a:pt x="1560476" y="374675"/>
                  <a:pt x="1731067" y="569912"/>
                  <a:pt x="2129527" y="576590"/>
                </a:cubicBezTo>
                <a:cubicBezTo>
                  <a:pt x="2594008" y="584438"/>
                  <a:pt x="2807694" y="436702"/>
                  <a:pt x="2992399" y="292064"/>
                </a:cubicBezTo>
                <a:cubicBezTo>
                  <a:pt x="3101307" y="206768"/>
                  <a:pt x="3195484" y="82232"/>
                  <a:pt x="3396228" y="25850"/>
                </a:cubicBezTo>
                <a:cubicBezTo>
                  <a:pt x="3496394" y="-1446"/>
                  <a:pt x="3601103" y="-7676"/>
                  <a:pt x="3703748" y="7538"/>
                </a:cubicBezTo>
                <a:cubicBezTo>
                  <a:pt x="3704987" y="448908"/>
                  <a:pt x="3706226" y="890257"/>
                  <a:pt x="3707534" y="1331585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blurRad="127000" dist="63500" dir="18660000" algn="br" rotWithShape="0">
              <a:srgbClr val="000000">
                <a:alpha val="200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4" name="Google Shape;44;p3"/>
          <p:cNvSpPr/>
          <p:nvPr/>
        </p:nvSpPr>
        <p:spPr>
          <a:xfrm>
            <a:off x="0" y="5809251"/>
            <a:ext cx="4185623" cy="956911"/>
          </a:xfrm>
          <a:custGeom>
            <a:avLst/>
            <a:gdLst/>
            <a:ahLst/>
            <a:cxnLst/>
            <a:rect l="l" t="t" r="r" b="b"/>
            <a:pathLst>
              <a:path w="4185623" h="956911" extrusionOk="0">
                <a:moveTo>
                  <a:pt x="0" y="0"/>
                </a:moveTo>
                <a:cubicBezTo>
                  <a:pt x="211189" y="134167"/>
                  <a:pt x="444152" y="230471"/>
                  <a:pt x="688425" y="284595"/>
                </a:cubicBezTo>
                <a:cubicBezTo>
                  <a:pt x="1107194" y="377050"/>
                  <a:pt x="1441768" y="318603"/>
                  <a:pt x="1523691" y="302907"/>
                </a:cubicBezTo>
                <a:cubicBezTo>
                  <a:pt x="1900466" y="230829"/>
                  <a:pt x="1939499" y="106018"/>
                  <a:pt x="2313107" y="36762"/>
                </a:cubicBezTo>
                <a:cubicBezTo>
                  <a:pt x="2362330" y="27606"/>
                  <a:pt x="2690364" y="-30566"/>
                  <a:pt x="3019844" y="36762"/>
                </a:cubicBezTo>
                <a:cubicBezTo>
                  <a:pt x="3702348" y="176168"/>
                  <a:pt x="4088968" y="792308"/>
                  <a:pt x="4185623" y="956911"/>
                </a:cubicBezTo>
              </a:path>
            </a:pathLst>
          </a:custGeom>
          <a:noFill/>
          <a:ln w="19050" cap="flat" cmpd="sng">
            <a:solidFill>
              <a:schemeClr val="accent2"/>
            </a:solidFill>
            <a:prstDash val="solid"/>
            <a:miter lim="8000"/>
            <a:headEnd type="none" w="sm" len="sm"/>
            <a:tailEnd type="none" w="sm" len="sm"/>
          </a:ln>
          <a:effectLst>
            <a:outerShdw blurRad="63500" dist="9525" dir="18660000" algn="ctr" rotWithShape="0">
              <a:srgbClr val="000000">
                <a:alpha val="200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5" name="Google Shape;45;p3"/>
          <p:cNvSpPr/>
          <p:nvPr/>
        </p:nvSpPr>
        <p:spPr>
          <a:xfrm>
            <a:off x="1" y="5924785"/>
            <a:ext cx="4877763" cy="971131"/>
          </a:xfrm>
          <a:custGeom>
            <a:avLst/>
            <a:gdLst/>
            <a:ahLst/>
            <a:cxnLst/>
            <a:rect l="l" t="t" r="r" b="b"/>
            <a:pathLst>
              <a:path w="4914623" h="971131" extrusionOk="0">
                <a:moveTo>
                  <a:pt x="0" y="501883"/>
                </a:moveTo>
                <a:cubicBezTo>
                  <a:pt x="142573" y="562960"/>
                  <a:pt x="289896" y="612100"/>
                  <a:pt x="440592" y="648793"/>
                </a:cubicBezTo>
                <a:cubicBezTo>
                  <a:pt x="529123" y="670340"/>
                  <a:pt x="657928" y="701664"/>
                  <a:pt x="816954" y="713023"/>
                </a:cubicBezTo>
                <a:cubicBezTo>
                  <a:pt x="925519" y="720802"/>
                  <a:pt x="1203367" y="738013"/>
                  <a:pt x="1496223" y="630412"/>
                </a:cubicBezTo>
                <a:cubicBezTo>
                  <a:pt x="1769251" y="530108"/>
                  <a:pt x="1770836" y="469183"/>
                  <a:pt x="2129574" y="226513"/>
                </a:cubicBezTo>
                <a:cubicBezTo>
                  <a:pt x="2352003" y="76092"/>
                  <a:pt x="2495539" y="28040"/>
                  <a:pt x="2680313" y="6217"/>
                </a:cubicBezTo>
                <a:cubicBezTo>
                  <a:pt x="2992100" y="-30476"/>
                  <a:pt x="3240306" y="102016"/>
                  <a:pt x="3506423" y="226513"/>
                </a:cubicBezTo>
                <a:cubicBezTo>
                  <a:pt x="3772540" y="351010"/>
                  <a:pt x="4082886" y="637731"/>
                  <a:pt x="4277015" y="753199"/>
                </a:cubicBezTo>
                <a:cubicBezTo>
                  <a:pt x="4471144" y="868667"/>
                  <a:pt x="4802341" y="947746"/>
                  <a:pt x="4914623" y="971131"/>
                </a:cubicBezTo>
              </a:path>
            </a:pathLst>
          </a:custGeom>
          <a:noFill/>
          <a:ln w="19050" cap="flat" cmpd="sng">
            <a:solidFill>
              <a:schemeClr val="accent4"/>
            </a:solidFill>
            <a:prstDash val="solid"/>
            <a:miter lim="8000"/>
            <a:headEnd type="none" w="sm" len="sm"/>
            <a:tailEnd type="none" w="sm" len="sm"/>
          </a:ln>
          <a:effectLst>
            <a:outerShdw blurRad="63500" dist="9525" dir="18660000" algn="ctr" rotWithShape="0">
              <a:srgbClr val="000000">
                <a:alpha val="200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/>
          </a:p>
        </p:txBody>
      </p:sp>
      <p:sp>
        <p:nvSpPr>
          <p:cNvPr id="46" name="Google Shape;46;p3"/>
          <p:cNvSpPr/>
          <p:nvPr/>
        </p:nvSpPr>
        <p:spPr>
          <a:xfrm flipH="1">
            <a:off x="7571226" y="6149765"/>
            <a:ext cx="4620774" cy="752251"/>
          </a:xfrm>
          <a:custGeom>
            <a:avLst/>
            <a:gdLst/>
            <a:ahLst/>
            <a:cxnLst/>
            <a:rect l="l" t="t" r="r" b="b"/>
            <a:pathLst>
              <a:path w="4620774" h="752251" extrusionOk="0">
                <a:moveTo>
                  <a:pt x="3740" y="501504"/>
                </a:moveTo>
                <a:cubicBezTo>
                  <a:pt x="146313" y="562581"/>
                  <a:pt x="293636" y="611721"/>
                  <a:pt x="444332" y="648414"/>
                </a:cubicBezTo>
                <a:cubicBezTo>
                  <a:pt x="532863" y="669961"/>
                  <a:pt x="661668" y="701285"/>
                  <a:pt x="820694" y="712644"/>
                </a:cubicBezTo>
                <a:cubicBezTo>
                  <a:pt x="929259" y="720423"/>
                  <a:pt x="1207107" y="737634"/>
                  <a:pt x="1499963" y="630033"/>
                </a:cubicBezTo>
                <a:cubicBezTo>
                  <a:pt x="1772991" y="529729"/>
                  <a:pt x="1774576" y="468804"/>
                  <a:pt x="2133314" y="226134"/>
                </a:cubicBezTo>
                <a:cubicBezTo>
                  <a:pt x="2355743" y="75713"/>
                  <a:pt x="2499279" y="27661"/>
                  <a:pt x="2684053" y="5838"/>
                </a:cubicBezTo>
                <a:cubicBezTo>
                  <a:pt x="2995840" y="-30855"/>
                  <a:pt x="3250214" y="96229"/>
                  <a:pt x="3510163" y="226134"/>
                </a:cubicBezTo>
                <a:cubicBezTo>
                  <a:pt x="3843223" y="392595"/>
                  <a:pt x="3925489" y="524635"/>
                  <a:pt x="4290354" y="657570"/>
                </a:cubicBezTo>
                <a:cubicBezTo>
                  <a:pt x="4398093" y="696838"/>
                  <a:pt x="4508516" y="728292"/>
                  <a:pt x="4620798" y="751677"/>
                </a:cubicBezTo>
                <a:lnTo>
                  <a:pt x="23" y="751677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>
            <a:outerShdw blurRad="127000" dist="63500" dir="18660000" algn="bl" rotWithShape="0">
              <a:srgbClr val="000000">
                <a:alpha val="200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7" name="Google Shape;47;p3"/>
          <p:cNvSpPr/>
          <p:nvPr/>
        </p:nvSpPr>
        <p:spPr>
          <a:xfrm flipH="1">
            <a:off x="7314237" y="5930885"/>
            <a:ext cx="4877763" cy="971131"/>
          </a:xfrm>
          <a:custGeom>
            <a:avLst/>
            <a:gdLst/>
            <a:ahLst/>
            <a:cxnLst/>
            <a:rect l="l" t="t" r="r" b="b"/>
            <a:pathLst>
              <a:path w="4914623" h="971131" extrusionOk="0">
                <a:moveTo>
                  <a:pt x="0" y="501883"/>
                </a:moveTo>
                <a:cubicBezTo>
                  <a:pt x="142573" y="562960"/>
                  <a:pt x="289896" y="612100"/>
                  <a:pt x="440592" y="648793"/>
                </a:cubicBezTo>
                <a:cubicBezTo>
                  <a:pt x="529123" y="670340"/>
                  <a:pt x="657928" y="701664"/>
                  <a:pt x="816954" y="713023"/>
                </a:cubicBezTo>
                <a:cubicBezTo>
                  <a:pt x="925519" y="720802"/>
                  <a:pt x="1203367" y="738013"/>
                  <a:pt x="1496223" y="630412"/>
                </a:cubicBezTo>
                <a:cubicBezTo>
                  <a:pt x="1769251" y="530108"/>
                  <a:pt x="1770836" y="469183"/>
                  <a:pt x="2129574" y="226513"/>
                </a:cubicBezTo>
                <a:cubicBezTo>
                  <a:pt x="2352003" y="76092"/>
                  <a:pt x="2495539" y="28040"/>
                  <a:pt x="2680313" y="6217"/>
                </a:cubicBezTo>
                <a:cubicBezTo>
                  <a:pt x="2992100" y="-30476"/>
                  <a:pt x="3240306" y="102016"/>
                  <a:pt x="3506423" y="226513"/>
                </a:cubicBezTo>
                <a:cubicBezTo>
                  <a:pt x="3772540" y="351010"/>
                  <a:pt x="4082886" y="637731"/>
                  <a:pt x="4277015" y="753199"/>
                </a:cubicBezTo>
                <a:cubicBezTo>
                  <a:pt x="4471144" y="868667"/>
                  <a:pt x="4802341" y="947746"/>
                  <a:pt x="4914623" y="971131"/>
                </a:cubicBezTo>
              </a:path>
            </a:pathLst>
          </a:custGeom>
          <a:noFill/>
          <a:ln w="19050" cap="flat" cmpd="sng">
            <a:solidFill>
              <a:schemeClr val="accent4"/>
            </a:solidFill>
            <a:prstDash val="solid"/>
            <a:miter lim="8000"/>
            <a:headEnd type="none" w="sm" len="sm"/>
            <a:tailEnd type="none" w="sm" len="sm"/>
          </a:ln>
          <a:effectLst>
            <a:outerShdw blurRad="63500" dist="9525" dir="18660000" algn="ctr" rotWithShape="0">
              <a:srgbClr val="000000">
                <a:alpha val="200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/>
          </a:p>
        </p:txBody>
      </p:sp>
      <p:sp>
        <p:nvSpPr>
          <p:cNvPr id="48" name="Google Shape;48;p3"/>
          <p:cNvSpPr/>
          <p:nvPr/>
        </p:nvSpPr>
        <p:spPr>
          <a:xfrm rot="10800000">
            <a:off x="1966" y="279275"/>
            <a:ext cx="4407433" cy="1665199"/>
          </a:xfrm>
          <a:custGeom>
            <a:avLst/>
            <a:gdLst/>
            <a:ahLst/>
            <a:cxnLst/>
            <a:rect l="l" t="t" r="r" b="b"/>
            <a:pathLst>
              <a:path w="3703725" h="1332159" extrusionOk="0">
                <a:moveTo>
                  <a:pt x="0" y="1332159"/>
                </a:moveTo>
                <a:cubicBezTo>
                  <a:pt x="27537" y="1208243"/>
                  <a:pt x="93626" y="997240"/>
                  <a:pt x="266214" y="806684"/>
                </a:cubicBezTo>
                <a:cubicBezTo>
                  <a:pt x="524649" y="521264"/>
                  <a:pt x="861908" y="439961"/>
                  <a:pt x="1064787" y="421167"/>
                </a:cubicBezTo>
                <a:cubicBezTo>
                  <a:pt x="1560453" y="375249"/>
                  <a:pt x="1731044" y="570486"/>
                  <a:pt x="2129504" y="577164"/>
                </a:cubicBezTo>
                <a:cubicBezTo>
                  <a:pt x="2593985" y="585012"/>
                  <a:pt x="2807671" y="437276"/>
                  <a:pt x="2992376" y="292638"/>
                </a:cubicBezTo>
                <a:cubicBezTo>
                  <a:pt x="3101284" y="207342"/>
                  <a:pt x="3195461" y="82806"/>
                  <a:pt x="3396205" y="26424"/>
                </a:cubicBezTo>
                <a:cubicBezTo>
                  <a:pt x="3496371" y="-872"/>
                  <a:pt x="3601080" y="-7102"/>
                  <a:pt x="3703725" y="8112"/>
                </a:cubicBezTo>
              </a:path>
            </a:pathLst>
          </a:custGeom>
          <a:noFill/>
          <a:ln w="19050" cap="flat" cmpd="sng">
            <a:solidFill>
              <a:schemeClr val="accent1"/>
            </a:solidFill>
            <a:prstDash val="solid"/>
            <a:miter lim="8000"/>
            <a:headEnd type="none" w="sm" len="sm"/>
            <a:tailEnd type="none" w="sm" len="sm"/>
          </a:ln>
          <a:effectLst>
            <a:outerShdw blurRad="63500" sx="102000" sy="102000" algn="ctr" rotWithShape="0">
              <a:srgbClr val="000000">
                <a:alpha val="200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9" name="Google Shape;49;p3"/>
          <p:cNvSpPr/>
          <p:nvPr/>
        </p:nvSpPr>
        <p:spPr>
          <a:xfrm rot="10800000" flipH="1">
            <a:off x="12" y="-85125"/>
            <a:ext cx="4620774" cy="752251"/>
          </a:xfrm>
          <a:custGeom>
            <a:avLst/>
            <a:gdLst/>
            <a:ahLst/>
            <a:cxnLst/>
            <a:rect l="l" t="t" r="r" b="b"/>
            <a:pathLst>
              <a:path w="4620774" h="752251" extrusionOk="0">
                <a:moveTo>
                  <a:pt x="3740" y="501504"/>
                </a:moveTo>
                <a:cubicBezTo>
                  <a:pt x="146313" y="562581"/>
                  <a:pt x="293636" y="611721"/>
                  <a:pt x="444332" y="648414"/>
                </a:cubicBezTo>
                <a:cubicBezTo>
                  <a:pt x="532863" y="669961"/>
                  <a:pt x="661668" y="701285"/>
                  <a:pt x="820694" y="712644"/>
                </a:cubicBezTo>
                <a:cubicBezTo>
                  <a:pt x="929259" y="720423"/>
                  <a:pt x="1207107" y="737634"/>
                  <a:pt x="1499963" y="630033"/>
                </a:cubicBezTo>
                <a:cubicBezTo>
                  <a:pt x="1772991" y="529729"/>
                  <a:pt x="1774576" y="468804"/>
                  <a:pt x="2133314" y="226134"/>
                </a:cubicBezTo>
                <a:cubicBezTo>
                  <a:pt x="2355743" y="75713"/>
                  <a:pt x="2499279" y="27661"/>
                  <a:pt x="2684053" y="5838"/>
                </a:cubicBezTo>
                <a:cubicBezTo>
                  <a:pt x="2995840" y="-30855"/>
                  <a:pt x="3250214" y="96229"/>
                  <a:pt x="3510163" y="226134"/>
                </a:cubicBezTo>
                <a:cubicBezTo>
                  <a:pt x="3843223" y="392595"/>
                  <a:pt x="3925489" y="524635"/>
                  <a:pt x="4290354" y="657570"/>
                </a:cubicBezTo>
                <a:cubicBezTo>
                  <a:pt x="4398093" y="696838"/>
                  <a:pt x="4508516" y="728292"/>
                  <a:pt x="4620798" y="751677"/>
                </a:cubicBezTo>
                <a:lnTo>
                  <a:pt x="23" y="751677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>
            <a:outerShdw blurRad="127000" dist="63500" dir="5820000" algn="bl" rotWithShape="0">
              <a:srgbClr val="000000">
                <a:alpha val="200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518884445"/>
      </p:ext>
    </p:extLst>
  </p:cSld>
  <p:clrMapOvr>
    <a:masterClrMapping/>
  </p:clrMapOvr>
  <p:transition spd="slow">
    <p:push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018 Custom Layout 1" preserve="1" userDrawn="1">
  <p:cSld name="018 Custom Layout 1">
    <p:spTree>
      <p:nvGrpSpPr>
        <p:cNvPr id="1" name="Shape 3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5" name="Google Shape;345;p22"/>
          <p:cNvSpPr/>
          <p:nvPr/>
        </p:nvSpPr>
        <p:spPr>
          <a:xfrm rot="695806" flipH="1">
            <a:off x="2896108" y="382378"/>
            <a:ext cx="9559819" cy="1475628"/>
          </a:xfrm>
          <a:custGeom>
            <a:avLst/>
            <a:gdLst/>
            <a:ahLst/>
            <a:cxnLst/>
            <a:rect l="l" t="t" r="r" b="b"/>
            <a:pathLst>
              <a:path w="12201525" h="2166807" extrusionOk="0">
                <a:moveTo>
                  <a:pt x="0" y="1942490"/>
                </a:moveTo>
                <a:cubicBezTo>
                  <a:pt x="310356" y="2088540"/>
                  <a:pt x="620713" y="2234590"/>
                  <a:pt x="1019175" y="2132990"/>
                </a:cubicBezTo>
                <a:cubicBezTo>
                  <a:pt x="1417637" y="2031390"/>
                  <a:pt x="1930400" y="1504340"/>
                  <a:pt x="2390775" y="1332890"/>
                </a:cubicBezTo>
                <a:cubicBezTo>
                  <a:pt x="2851150" y="1161440"/>
                  <a:pt x="3244850" y="1342415"/>
                  <a:pt x="3657600" y="1590065"/>
                </a:cubicBezTo>
                <a:cubicBezTo>
                  <a:pt x="4070350" y="1837715"/>
                  <a:pt x="4670425" y="2134577"/>
                  <a:pt x="5181600" y="1913915"/>
                </a:cubicBezTo>
                <a:cubicBezTo>
                  <a:pt x="5692775" y="1693253"/>
                  <a:pt x="6210300" y="566128"/>
                  <a:pt x="6724650" y="266090"/>
                </a:cubicBezTo>
                <a:cubicBezTo>
                  <a:pt x="7239000" y="-33948"/>
                  <a:pt x="7681913" y="-73635"/>
                  <a:pt x="8267700" y="113690"/>
                </a:cubicBezTo>
                <a:cubicBezTo>
                  <a:pt x="8853488" y="301015"/>
                  <a:pt x="9337675" y="983640"/>
                  <a:pt x="10239375" y="1390040"/>
                </a:cubicBezTo>
                <a:cubicBezTo>
                  <a:pt x="11141075" y="1796440"/>
                  <a:pt x="11547475" y="1021740"/>
                  <a:pt x="12201525" y="837590"/>
                </a:cubicBezTo>
              </a:path>
            </a:pathLst>
          </a:custGeom>
          <a:noFill/>
          <a:ln w="19050" cap="flat" cmpd="sng">
            <a:solidFill>
              <a:schemeClr val="accent1"/>
            </a:solidFill>
            <a:prstDash val="solid"/>
            <a:miter lim="8000"/>
            <a:headEnd type="none" w="sm" len="sm"/>
            <a:tailEnd type="none" w="sm" len="sm"/>
          </a:ln>
          <a:effectLst>
            <a:outerShdw blurRad="63500" sx="102000" sy="102000" algn="ctr" rotWithShape="0">
              <a:srgbClr val="000000">
                <a:alpha val="200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6" name="Google Shape;346;p22"/>
          <p:cNvSpPr/>
          <p:nvPr/>
        </p:nvSpPr>
        <p:spPr>
          <a:xfrm rot="10800000" flipH="1">
            <a:off x="-11362" y="143706"/>
            <a:ext cx="4011244" cy="1531900"/>
          </a:xfrm>
          <a:custGeom>
            <a:avLst/>
            <a:gdLst/>
            <a:ahLst/>
            <a:cxnLst/>
            <a:rect l="l" t="t" r="r" b="b"/>
            <a:pathLst>
              <a:path w="4011244" h="1531900" extrusionOk="0">
                <a:moveTo>
                  <a:pt x="0" y="235321"/>
                </a:moveTo>
                <a:cubicBezTo>
                  <a:pt x="181358" y="121104"/>
                  <a:pt x="384592" y="46073"/>
                  <a:pt x="596657" y="15025"/>
                </a:cubicBezTo>
                <a:cubicBezTo>
                  <a:pt x="989059" y="-41151"/>
                  <a:pt x="1294169" y="74642"/>
                  <a:pt x="1422767" y="125173"/>
                </a:cubicBezTo>
                <a:cubicBezTo>
                  <a:pt x="1802089" y="274354"/>
                  <a:pt x="1798027" y="420851"/>
                  <a:pt x="2377405" y="822822"/>
                </a:cubicBezTo>
                <a:cubicBezTo>
                  <a:pt x="2568925" y="955688"/>
                  <a:pt x="2821852" y="1129309"/>
                  <a:pt x="3175978" y="1281726"/>
                </a:cubicBezTo>
                <a:cubicBezTo>
                  <a:pt x="3443851" y="1396968"/>
                  <a:pt x="3724122" y="1480887"/>
                  <a:pt x="4011244" y="1531900"/>
                </a:cubicBezTo>
              </a:path>
            </a:pathLst>
          </a:custGeom>
          <a:noFill/>
          <a:ln w="19050" cap="flat" cmpd="sng">
            <a:solidFill>
              <a:schemeClr val="accent3"/>
            </a:solidFill>
            <a:prstDash val="solid"/>
            <a:miter lim="8000"/>
            <a:headEnd type="none" w="sm" len="sm"/>
            <a:tailEnd type="none" w="sm" len="sm"/>
          </a:ln>
          <a:effectLst>
            <a:outerShdw blurRad="63500" sx="102000" sy="102000" algn="ctr" rotWithShape="0">
              <a:srgbClr val="000000">
                <a:alpha val="200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7" name="Google Shape;347;p22"/>
          <p:cNvSpPr/>
          <p:nvPr/>
        </p:nvSpPr>
        <p:spPr>
          <a:xfrm rot="10800000" flipH="1">
            <a:off x="-11362" y="-44041"/>
            <a:ext cx="4014961" cy="1531900"/>
          </a:xfrm>
          <a:custGeom>
            <a:avLst/>
            <a:gdLst/>
            <a:ahLst/>
            <a:cxnLst/>
            <a:rect l="l" t="t" r="r" b="b"/>
            <a:pathLst>
              <a:path w="4014961" h="1531900" extrusionOk="0">
                <a:moveTo>
                  <a:pt x="3741" y="234747"/>
                </a:moveTo>
                <a:cubicBezTo>
                  <a:pt x="185099" y="120530"/>
                  <a:pt x="388333" y="45499"/>
                  <a:pt x="600398" y="14451"/>
                </a:cubicBezTo>
                <a:cubicBezTo>
                  <a:pt x="992800" y="-41725"/>
                  <a:pt x="1297910" y="74068"/>
                  <a:pt x="1426508" y="124599"/>
                </a:cubicBezTo>
                <a:cubicBezTo>
                  <a:pt x="1805830" y="273780"/>
                  <a:pt x="1801768" y="420277"/>
                  <a:pt x="2381146" y="822248"/>
                </a:cubicBezTo>
                <a:cubicBezTo>
                  <a:pt x="2572666" y="955114"/>
                  <a:pt x="2825593" y="1128735"/>
                  <a:pt x="3179719" y="1281152"/>
                </a:cubicBezTo>
                <a:cubicBezTo>
                  <a:pt x="3447592" y="1396394"/>
                  <a:pt x="3727863" y="1480313"/>
                  <a:pt x="4014985" y="1531326"/>
                </a:cubicBezTo>
                <a:lnTo>
                  <a:pt x="23" y="1531326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>
            <a:outerShdw blurRad="127000" dist="63500" dir="3060000" algn="bl" rotWithShape="0">
              <a:srgbClr val="000000">
                <a:alpha val="200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8" name="Google Shape;348;p22"/>
          <p:cNvSpPr/>
          <p:nvPr/>
        </p:nvSpPr>
        <p:spPr>
          <a:xfrm rot="10800000" flipH="1">
            <a:off x="-11362" y="-44041"/>
            <a:ext cx="4189408" cy="956910"/>
          </a:xfrm>
          <a:custGeom>
            <a:avLst/>
            <a:gdLst/>
            <a:ahLst/>
            <a:cxnLst/>
            <a:rect l="l" t="t" r="r" b="b"/>
            <a:pathLst>
              <a:path w="4189408" h="956910" extrusionOk="0">
                <a:moveTo>
                  <a:pt x="3809" y="-575"/>
                </a:moveTo>
                <a:cubicBezTo>
                  <a:pt x="214998" y="133592"/>
                  <a:pt x="447961" y="229896"/>
                  <a:pt x="692234" y="284020"/>
                </a:cubicBezTo>
                <a:cubicBezTo>
                  <a:pt x="1111003" y="376475"/>
                  <a:pt x="1445577" y="318028"/>
                  <a:pt x="1527500" y="302332"/>
                </a:cubicBezTo>
                <a:cubicBezTo>
                  <a:pt x="1904275" y="230254"/>
                  <a:pt x="1943308" y="105443"/>
                  <a:pt x="2316916" y="36187"/>
                </a:cubicBezTo>
                <a:cubicBezTo>
                  <a:pt x="2366139" y="27031"/>
                  <a:pt x="2694173" y="-31141"/>
                  <a:pt x="3023653" y="36187"/>
                </a:cubicBezTo>
                <a:cubicBezTo>
                  <a:pt x="3706157" y="175593"/>
                  <a:pt x="4092777" y="791733"/>
                  <a:pt x="4189432" y="956336"/>
                </a:cubicBezTo>
                <a:lnTo>
                  <a:pt x="23" y="956336"/>
                </a:lnTo>
                <a:cubicBezTo>
                  <a:pt x="1262" y="637409"/>
                  <a:pt x="2522" y="318441"/>
                  <a:pt x="3809" y="-575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blurRad="127000" dist="63500" dir="3060000" algn="bl" rotWithShape="0">
              <a:srgbClr val="000000">
                <a:alpha val="200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9" name="Google Shape;349;p22"/>
          <p:cNvSpPr/>
          <p:nvPr/>
        </p:nvSpPr>
        <p:spPr>
          <a:xfrm rot="10800000" flipH="1">
            <a:off x="-11362" y="-44041"/>
            <a:ext cx="4620774" cy="752251"/>
          </a:xfrm>
          <a:custGeom>
            <a:avLst/>
            <a:gdLst/>
            <a:ahLst/>
            <a:cxnLst/>
            <a:rect l="l" t="t" r="r" b="b"/>
            <a:pathLst>
              <a:path w="4620774" h="752251" extrusionOk="0">
                <a:moveTo>
                  <a:pt x="3740" y="501504"/>
                </a:moveTo>
                <a:cubicBezTo>
                  <a:pt x="146313" y="562581"/>
                  <a:pt x="293636" y="611721"/>
                  <a:pt x="444332" y="648414"/>
                </a:cubicBezTo>
                <a:cubicBezTo>
                  <a:pt x="532863" y="669961"/>
                  <a:pt x="661668" y="701285"/>
                  <a:pt x="820694" y="712644"/>
                </a:cubicBezTo>
                <a:cubicBezTo>
                  <a:pt x="929259" y="720423"/>
                  <a:pt x="1207107" y="737634"/>
                  <a:pt x="1499963" y="630033"/>
                </a:cubicBezTo>
                <a:cubicBezTo>
                  <a:pt x="1772991" y="529729"/>
                  <a:pt x="1774576" y="468804"/>
                  <a:pt x="2133314" y="226134"/>
                </a:cubicBezTo>
                <a:cubicBezTo>
                  <a:pt x="2355743" y="75713"/>
                  <a:pt x="2499279" y="27661"/>
                  <a:pt x="2684053" y="5838"/>
                </a:cubicBezTo>
                <a:cubicBezTo>
                  <a:pt x="2995840" y="-30855"/>
                  <a:pt x="3250214" y="96229"/>
                  <a:pt x="3510163" y="226134"/>
                </a:cubicBezTo>
                <a:cubicBezTo>
                  <a:pt x="3843223" y="392595"/>
                  <a:pt x="3925489" y="524635"/>
                  <a:pt x="4290354" y="657570"/>
                </a:cubicBezTo>
                <a:cubicBezTo>
                  <a:pt x="4398093" y="696838"/>
                  <a:pt x="4508516" y="728292"/>
                  <a:pt x="4620798" y="751677"/>
                </a:cubicBezTo>
                <a:lnTo>
                  <a:pt x="23" y="751677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>
            <a:outerShdw blurRad="127000" dist="63500" dir="3060000" algn="bl" rotWithShape="0">
              <a:srgbClr val="000000">
                <a:alpha val="200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0" name="Google Shape;350;p22"/>
          <p:cNvSpPr/>
          <p:nvPr/>
        </p:nvSpPr>
        <p:spPr>
          <a:xfrm rot="10800000" flipH="1">
            <a:off x="7771251" y="320358"/>
            <a:ext cx="4407433" cy="1665199"/>
          </a:xfrm>
          <a:custGeom>
            <a:avLst/>
            <a:gdLst/>
            <a:ahLst/>
            <a:cxnLst/>
            <a:rect l="l" t="t" r="r" b="b"/>
            <a:pathLst>
              <a:path w="3703725" h="1332159" extrusionOk="0">
                <a:moveTo>
                  <a:pt x="0" y="1332159"/>
                </a:moveTo>
                <a:cubicBezTo>
                  <a:pt x="27537" y="1208243"/>
                  <a:pt x="93626" y="997240"/>
                  <a:pt x="266214" y="806684"/>
                </a:cubicBezTo>
                <a:cubicBezTo>
                  <a:pt x="524649" y="521264"/>
                  <a:pt x="861908" y="439961"/>
                  <a:pt x="1064787" y="421167"/>
                </a:cubicBezTo>
                <a:cubicBezTo>
                  <a:pt x="1560453" y="375249"/>
                  <a:pt x="1731044" y="570486"/>
                  <a:pt x="2129504" y="577164"/>
                </a:cubicBezTo>
                <a:cubicBezTo>
                  <a:pt x="2593985" y="585012"/>
                  <a:pt x="2807671" y="437276"/>
                  <a:pt x="2992376" y="292638"/>
                </a:cubicBezTo>
                <a:cubicBezTo>
                  <a:pt x="3101284" y="207342"/>
                  <a:pt x="3195461" y="82806"/>
                  <a:pt x="3396205" y="26424"/>
                </a:cubicBezTo>
                <a:cubicBezTo>
                  <a:pt x="3496371" y="-872"/>
                  <a:pt x="3601080" y="-7102"/>
                  <a:pt x="3703725" y="8112"/>
                </a:cubicBezTo>
              </a:path>
            </a:pathLst>
          </a:custGeom>
          <a:noFill/>
          <a:ln w="19050" cap="flat" cmpd="sng">
            <a:solidFill>
              <a:schemeClr val="accent3"/>
            </a:solidFill>
            <a:prstDash val="solid"/>
            <a:miter lim="8000"/>
            <a:headEnd type="none" w="sm" len="sm"/>
            <a:tailEnd type="none" w="sm" len="sm"/>
          </a:ln>
          <a:effectLst>
            <a:outerShdw blurRad="63500" sx="102000" sy="102000" algn="ctr" rotWithShape="0">
              <a:srgbClr val="000000">
                <a:alpha val="200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1" name="Google Shape;351;p22"/>
          <p:cNvSpPr/>
          <p:nvPr/>
        </p:nvSpPr>
        <p:spPr>
          <a:xfrm rot="10800000" flipH="1">
            <a:off x="7541963" y="-42501"/>
            <a:ext cx="4634389" cy="1665199"/>
          </a:xfrm>
          <a:custGeom>
            <a:avLst/>
            <a:gdLst/>
            <a:ahLst/>
            <a:cxnLst/>
            <a:rect l="l" t="t" r="r" b="b"/>
            <a:pathLst>
              <a:path w="3707511" h="1332159" extrusionOk="0">
                <a:moveTo>
                  <a:pt x="23" y="1331585"/>
                </a:moveTo>
                <a:cubicBezTo>
                  <a:pt x="27560" y="1207669"/>
                  <a:pt x="93649" y="996666"/>
                  <a:pt x="266237" y="806110"/>
                </a:cubicBezTo>
                <a:cubicBezTo>
                  <a:pt x="524672" y="520690"/>
                  <a:pt x="861931" y="439387"/>
                  <a:pt x="1064810" y="420593"/>
                </a:cubicBezTo>
                <a:cubicBezTo>
                  <a:pt x="1560476" y="374675"/>
                  <a:pt x="1731067" y="569912"/>
                  <a:pt x="2129527" y="576590"/>
                </a:cubicBezTo>
                <a:cubicBezTo>
                  <a:pt x="2594008" y="584438"/>
                  <a:pt x="2807694" y="436702"/>
                  <a:pt x="2992399" y="292064"/>
                </a:cubicBezTo>
                <a:cubicBezTo>
                  <a:pt x="3101307" y="206768"/>
                  <a:pt x="3195484" y="82232"/>
                  <a:pt x="3396228" y="25850"/>
                </a:cubicBezTo>
                <a:cubicBezTo>
                  <a:pt x="3496394" y="-1446"/>
                  <a:pt x="3601103" y="-7676"/>
                  <a:pt x="3703748" y="7538"/>
                </a:cubicBezTo>
                <a:cubicBezTo>
                  <a:pt x="3704987" y="448908"/>
                  <a:pt x="3706226" y="890257"/>
                  <a:pt x="3707534" y="1331585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ffectLst>
            <a:outerShdw blurRad="127000" dist="63500" dir="3060000" algn="br" rotWithShape="0">
              <a:srgbClr val="000000">
                <a:alpha val="200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2" name="Google Shape;352;p22"/>
          <p:cNvSpPr/>
          <p:nvPr/>
        </p:nvSpPr>
        <p:spPr>
          <a:xfrm rot="10800000" flipH="1">
            <a:off x="-11362" y="91813"/>
            <a:ext cx="4185623" cy="956911"/>
          </a:xfrm>
          <a:custGeom>
            <a:avLst/>
            <a:gdLst/>
            <a:ahLst/>
            <a:cxnLst/>
            <a:rect l="l" t="t" r="r" b="b"/>
            <a:pathLst>
              <a:path w="4185623" h="956911" extrusionOk="0">
                <a:moveTo>
                  <a:pt x="0" y="0"/>
                </a:moveTo>
                <a:cubicBezTo>
                  <a:pt x="211189" y="134167"/>
                  <a:pt x="444152" y="230471"/>
                  <a:pt x="688425" y="284595"/>
                </a:cubicBezTo>
                <a:cubicBezTo>
                  <a:pt x="1107194" y="377050"/>
                  <a:pt x="1441768" y="318603"/>
                  <a:pt x="1523691" y="302907"/>
                </a:cubicBezTo>
                <a:cubicBezTo>
                  <a:pt x="1900466" y="230829"/>
                  <a:pt x="1939499" y="106018"/>
                  <a:pt x="2313107" y="36762"/>
                </a:cubicBezTo>
                <a:cubicBezTo>
                  <a:pt x="2362330" y="27606"/>
                  <a:pt x="2690364" y="-30566"/>
                  <a:pt x="3019844" y="36762"/>
                </a:cubicBezTo>
                <a:cubicBezTo>
                  <a:pt x="3702348" y="176168"/>
                  <a:pt x="4088968" y="792308"/>
                  <a:pt x="4185623" y="956911"/>
                </a:cubicBezTo>
              </a:path>
            </a:pathLst>
          </a:custGeom>
          <a:noFill/>
          <a:ln w="19050" cap="flat" cmpd="sng">
            <a:solidFill>
              <a:schemeClr val="accent1"/>
            </a:solidFill>
            <a:prstDash val="solid"/>
            <a:miter lim="8000"/>
            <a:headEnd type="none" w="sm" len="sm"/>
            <a:tailEnd type="none" w="sm" len="sm"/>
          </a:ln>
          <a:effectLst>
            <a:outerShdw blurRad="63500" sx="102000" sy="102000" algn="ctr" rotWithShape="0">
              <a:srgbClr val="000000">
                <a:alpha val="200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3" name="Google Shape;353;p22"/>
          <p:cNvSpPr/>
          <p:nvPr/>
        </p:nvSpPr>
        <p:spPr>
          <a:xfrm rot="10800000" flipH="1">
            <a:off x="-11362" y="-37941"/>
            <a:ext cx="4877763" cy="971131"/>
          </a:xfrm>
          <a:custGeom>
            <a:avLst/>
            <a:gdLst/>
            <a:ahLst/>
            <a:cxnLst/>
            <a:rect l="l" t="t" r="r" b="b"/>
            <a:pathLst>
              <a:path w="4914623" h="971131" extrusionOk="0">
                <a:moveTo>
                  <a:pt x="0" y="501883"/>
                </a:moveTo>
                <a:cubicBezTo>
                  <a:pt x="142573" y="562960"/>
                  <a:pt x="289896" y="612100"/>
                  <a:pt x="440592" y="648793"/>
                </a:cubicBezTo>
                <a:cubicBezTo>
                  <a:pt x="529123" y="670340"/>
                  <a:pt x="657928" y="701664"/>
                  <a:pt x="816954" y="713023"/>
                </a:cubicBezTo>
                <a:cubicBezTo>
                  <a:pt x="925519" y="720802"/>
                  <a:pt x="1203367" y="738013"/>
                  <a:pt x="1496223" y="630412"/>
                </a:cubicBezTo>
                <a:cubicBezTo>
                  <a:pt x="1769251" y="530108"/>
                  <a:pt x="1770836" y="469183"/>
                  <a:pt x="2129574" y="226513"/>
                </a:cubicBezTo>
                <a:cubicBezTo>
                  <a:pt x="2352003" y="76092"/>
                  <a:pt x="2495539" y="28040"/>
                  <a:pt x="2680313" y="6217"/>
                </a:cubicBezTo>
                <a:cubicBezTo>
                  <a:pt x="2992100" y="-30476"/>
                  <a:pt x="3240306" y="102016"/>
                  <a:pt x="3506423" y="226513"/>
                </a:cubicBezTo>
                <a:cubicBezTo>
                  <a:pt x="3772540" y="351010"/>
                  <a:pt x="4082886" y="637731"/>
                  <a:pt x="4277015" y="753199"/>
                </a:cubicBezTo>
                <a:cubicBezTo>
                  <a:pt x="4471144" y="868667"/>
                  <a:pt x="4802341" y="947746"/>
                  <a:pt x="4914623" y="971131"/>
                </a:cubicBezTo>
              </a:path>
            </a:pathLst>
          </a:custGeom>
          <a:noFill/>
          <a:ln w="19050" cap="flat" cmpd="sng">
            <a:solidFill>
              <a:schemeClr val="accent4"/>
            </a:solidFill>
            <a:prstDash val="solid"/>
            <a:miter lim="8000"/>
            <a:headEnd type="none" w="sm" len="sm"/>
            <a:tailEnd type="none" w="sm" len="sm"/>
          </a:ln>
          <a:effectLst>
            <a:outerShdw blurRad="63500" sx="102000" sy="102000" algn="ctr" rotWithShape="0">
              <a:srgbClr val="000000">
                <a:alpha val="200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/>
          </a:p>
        </p:txBody>
      </p:sp>
      <p:sp>
        <p:nvSpPr>
          <p:cNvPr id="354" name="Google Shape;354;p22"/>
          <p:cNvSpPr/>
          <p:nvPr/>
        </p:nvSpPr>
        <p:spPr>
          <a:xfrm rot="10800000">
            <a:off x="7559864" y="-44041"/>
            <a:ext cx="4620774" cy="752251"/>
          </a:xfrm>
          <a:custGeom>
            <a:avLst/>
            <a:gdLst/>
            <a:ahLst/>
            <a:cxnLst/>
            <a:rect l="l" t="t" r="r" b="b"/>
            <a:pathLst>
              <a:path w="4620774" h="752251" extrusionOk="0">
                <a:moveTo>
                  <a:pt x="3740" y="501504"/>
                </a:moveTo>
                <a:cubicBezTo>
                  <a:pt x="146313" y="562581"/>
                  <a:pt x="293636" y="611721"/>
                  <a:pt x="444332" y="648414"/>
                </a:cubicBezTo>
                <a:cubicBezTo>
                  <a:pt x="532863" y="669961"/>
                  <a:pt x="661668" y="701285"/>
                  <a:pt x="820694" y="712644"/>
                </a:cubicBezTo>
                <a:cubicBezTo>
                  <a:pt x="929259" y="720423"/>
                  <a:pt x="1207107" y="737634"/>
                  <a:pt x="1499963" y="630033"/>
                </a:cubicBezTo>
                <a:cubicBezTo>
                  <a:pt x="1772991" y="529729"/>
                  <a:pt x="1774576" y="468804"/>
                  <a:pt x="2133314" y="226134"/>
                </a:cubicBezTo>
                <a:cubicBezTo>
                  <a:pt x="2355743" y="75713"/>
                  <a:pt x="2499279" y="27661"/>
                  <a:pt x="2684053" y="5838"/>
                </a:cubicBezTo>
                <a:cubicBezTo>
                  <a:pt x="2995840" y="-30855"/>
                  <a:pt x="3250214" y="96229"/>
                  <a:pt x="3510163" y="226134"/>
                </a:cubicBezTo>
                <a:cubicBezTo>
                  <a:pt x="3843223" y="392595"/>
                  <a:pt x="3925489" y="524635"/>
                  <a:pt x="4290354" y="657570"/>
                </a:cubicBezTo>
                <a:cubicBezTo>
                  <a:pt x="4398093" y="696838"/>
                  <a:pt x="4508516" y="728292"/>
                  <a:pt x="4620798" y="751677"/>
                </a:cubicBezTo>
                <a:lnTo>
                  <a:pt x="23" y="751677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>
            <a:outerShdw blurRad="127000" dist="63500" dir="3060000" algn="bl" rotWithShape="0">
              <a:srgbClr val="000000">
                <a:alpha val="200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5" name="Google Shape;355;p22"/>
          <p:cNvSpPr/>
          <p:nvPr/>
        </p:nvSpPr>
        <p:spPr>
          <a:xfrm rot="10800000">
            <a:off x="7302874" y="-44041"/>
            <a:ext cx="4877763" cy="971131"/>
          </a:xfrm>
          <a:custGeom>
            <a:avLst/>
            <a:gdLst/>
            <a:ahLst/>
            <a:cxnLst/>
            <a:rect l="l" t="t" r="r" b="b"/>
            <a:pathLst>
              <a:path w="4914623" h="971131" extrusionOk="0">
                <a:moveTo>
                  <a:pt x="0" y="501883"/>
                </a:moveTo>
                <a:cubicBezTo>
                  <a:pt x="142573" y="562960"/>
                  <a:pt x="289896" y="612100"/>
                  <a:pt x="440592" y="648793"/>
                </a:cubicBezTo>
                <a:cubicBezTo>
                  <a:pt x="529123" y="670340"/>
                  <a:pt x="657928" y="701664"/>
                  <a:pt x="816954" y="713023"/>
                </a:cubicBezTo>
                <a:cubicBezTo>
                  <a:pt x="925519" y="720802"/>
                  <a:pt x="1203367" y="738013"/>
                  <a:pt x="1496223" y="630412"/>
                </a:cubicBezTo>
                <a:cubicBezTo>
                  <a:pt x="1769251" y="530108"/>
                  <a:pt x="1770836" y="469183"/>
                  <a:pt x="2129574" y="226513"/>
                </a:cubicBezTo>
                <a:cubicBezTo>
                  <a:pt x="2352003" y="76092"/>
                  <a:pt x="2495539" y="28040"/>
                  <a:pt x="2680313" y="6217"/>
                </a:cubicBezTo>
                <a:cubicBezTo>
                  <a:pt x="2992100" y="-30476"/>
                  <a:pt x="3240306" y="102016"/>
                  <a:pt x="3506423" y="226513"/>
                </a:cubicBezTo>
                <a:cubicBezTo>
                  <a:pt x="3772540" y="351010"/>
                  <a:pt x="4082886" y="637731"/>
                  <a:pt x="4277015" y="753199"/>
                </a:cubicBezTo>
                <a:cubicBezTo>
                  <a:pt x="4471144" y="868667"/>
                  <a:pt x="4802341" y="947746"/>
                  <a:pt x="4914623" y="971131"/>
                </a:cubicBezTo>
              </a:path>
            </a:pathLst>
          </a:custGeom>
          <a:noFill/>
          <a:ln w="19050" cap="flat" cmpd="sng">
            <a:solidFill>
              <a:schemeClr val="accent4"/>
            </a:solidFill>
            <a:prstDash val="solid"/>
            <a:miter lim="8000"/>
            <a:headEnd type="none" w="sm" len="sm"/>
            <a:tailEnd type="none" w="sm" len="sm"/>
          </a:ln>
          <a:effectLst>
            <a:outerShdw blurRad="63500" sx="102000" sy="102000" algn="ctr" rotWithShape="0">
              <a:srgbClr val="000000">
                <a:alpha val="200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/>
          </a:p>
        </p:txBody>
      </p:sp>
      <p:sp>
        <p:nvSpPr>
          <p:cNvPr id="356" name="Google Shape;356;p22"/>
          <p:cNvSpPr/>
          <p:nvPr/>
        </p:nvSpPr>
        <p:spPr>
          <a:xfrm rot="2530671">
            <a:off x="-499363" y="4373195"/>
            <a:ext cx="6133163" cy="1215599"/>
          </a:xfrm>
          <a:custGeom>
            <a:avLst/>
            <a:gdLst/>
            <a:ahLst/>
            <a:cxnLst/>
            <a:rect l="l" t="t" r="r" b="b"/>
            <a:pathLst>
              <a:path w="12201525" h="2166807" extrusionOk="0">
                <a:moveTo>
                  <a:pt x="0" y="1942490"/>
                </a:moveTo>
                <a:cubicBezTo>
                  <a:pt x="310356" y="2088540"/>
                  <a:pt x="620713" y="2234590"/>
                  <a:pt x="1019175" y="2132990"/>
                </a:cubicBezTo>
                <a:cubicBezTo>
                  <a:pt x="1417637" y="2031390"/>
                  <a:pt x="1930400" y="1504340"/>
                  <a:pt x="2390775" y="1332890"/>
                </a:cubicBezTo>
                <a:cubicBezTo>
                  <a:pt x="2851150" y="1161440"/>
                  <a:pt x="3244850" y="1342415"/>
                  <a:pt x="3657600" y="1590065"/>
                </a:cubicBezTo>
                <a:cubicBezTo>
                  <a:pt x="4070350" y="1837715"/>
                  <a:pt x="4670425" y="2134577"/>
                  <a:pt x="5181600" y="1913915"/>
                </a:cubicBezTo>
                <a:cubicBezTo>
                  <a:pt x="5692775" y="1693253"/>
                  <a:pt x="6210300" y="566128"/>
                  <a:pt x="6724650" y="266090"/>
                </a:cubicBezTo>
                <a:cubicBezTo>
                  <a:pt x="7239000" y="-33948"/>
                  <a:pt x="7681913" y="-73635"/>
                  <a:pt x="8267700" y="113690"/>
                </a:cubicBezTo>
                <a:cubicBezTo>
                  <a:pt x="8853488" y="301015"/>
                  <a:pt x="9337675" y="983640"/>
                  <a:pt x="10239375" y="1390040"/>
                </a:cubicBezTo>
                <a:cubicBezTo>
                  <a:pt x="11141075" y="1796440"/>
                  <a:pt x="11547475" y="1021740"/>
                  <a:pt x="12201525" y="837590"/>
                </a:cubicBezTo>
              </a:path>
            </a:pathLst>
          </a:custGeom>
          <a:noFill/>
          <a:ln w="19050" cap="flat" cmpd="sng">
            <a:solidFill>
              <a:schemeClr val="accent1"/>
            </a:solidFill>
            <a:prstDash val="solid"/>
            <a:miter lim="8000"/>
            <a:headEnd type="none" w="sm" len="sm"/>
            <a:tailEnd type="none" w="sm" len="sm"/>
          </a:ln>
          <a:effectLst>
            <a:outerShdw blurRad="63500" sx="102000" sy="102000" algn="ctr" rotWithShape="0">
              <a:srgbClr val="000000">
                <a:alpha val="200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7" name="Google Shape;357;p22"/>
          <p:cNvSpPr/>
          <p:nvPr/>
        </p:nvSpPr>
        <p:spPr>
          <a:xfrm rot="3557305">
            <a:off x="-307396" y="5047548"/>
            <a:ext cx="3607878" cy="1334825"/>
          </a:xfrm>
          <a:custGeom>
            <a:avLst/>
            <a:gdLst/>
            <a:ahLst/>
            <a:cxnLst/>
            <a:rect l="l" t="t" r="r" b="b"/>
            <a:pathLst>
              <a:path w="3703725" h="1332159" extrusionOk="0">
                <a:moveTo>
                  <a:pt x="0" y="1332159"/>
                </a:moveTo>
                <a:cubicBezTo>
                  <a:pt x="27537" y="1208243"/>
                  <a:pt x="93626" y="997240"/>
                  <a:pt x="266214" y="806684"/>
                </a:cubicBezTo>
                <a:cubicBezTo>
                  <a:pt x="524649" y="521264"/>
                  <a:pt x="861908" y="439961"/>
                  <a:pt x="1064787" y="421167"/>
                </a:cubicBezTo>
                <a:cubicBezTo>
                  <a:pt x="1560453" y="375249"/>
                  <a:pt x="1731044" y="570486"/>
                  <a:pt x="2129504" y="577164"/>
                </a:cubicBezTo>
                <a:cubicBezTo>
                  <a:pt x="2593985" y="585012"/>
                  <a:pt x="2807671" y="437276"/>
                  <a:pt x="2992376" y="292638"/>
                </a:cubicBezTo>
                <a:cubicBezTo>
                  <a:pt x="3101284" y="207342"/>
                  <a:pt x="3195461" y="82806"/>
                  <a:pt x="3396205" y="26424"/>
                </a:cubicBezTo>
                <a:cubicBezTo>
                  <a:pt x="3496371" y="-872"/>
                  <a:pt x="3601080" y="-7102"/>
                  <a:pt x="3703725" y="8112"/>
                </a:cubicBezTo>
              </a:path>
            </a:pathLst>
          </a:custGeom>
          <a:noFill/>
          <a:ln w="19050" cap="flat" cmpd="sng">
            <a:solidFill>
              <a:schemeClr val="accent3"/>
            </a:solidFill>
            <a:prstDash val="solid"/>
            <a:miter lim="8000"/>
            <a:headEnd type="none" w="sm" len="sm"/>
            <a:tailEnd type="none" w="sm" len="sm"/>
          </a:ln>
          <a:effectLst>
            <a:outerShdw blurRad="63500" sx="102000" sy="102000" algn="ctr" rotWithShape="0">
              <a:srgbClr val="000000">
                <a:alpha val="200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449871271"/>
      </p:ext>
    </p:extLst>
  </p:cSld>
  <p:clrMapOvr>
    <a:masterClrMapping/>
  </p:clrMapOvr>
  <p:transition spd="slow">
    <p:push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D76BB050-4236-30D0-07C9-56503AD3B8D9}"/>
              </a:ext>
            </a:extLst>
          </p:cNvPr>
          <p:cNvSpPr/>
          <p:nvPr userDrawn="1"/>
        </p:nvSpPr>
        <p:spPr>
          <a:xfrm>
            <a:off x="11269129" y="3746802"/>
            <a:ext cx="289560" cy="2098639"/>
          </a:xfrm>
          <a:prstGeom prst="roundRect">
            <a:avLst/>
          </a:prstGeom>
          <a:solidFill>
            <a:srgbClr val="FFC3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>
            <a:hlinkClick r:id="rId2"/>
            <a:extLst>
              <a:ext uri="{FF2B5EF4-FFF2-40B4-BE49-F238E27FC236}">
                <a16:creationId xmlns:a16="http://schemas.microsoft.com/office/drawing/2014/main" id="{91F7C121-A400-F5A4-98D8-81AB01FFFC44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7104" y="333043"/>
            <a:ext cx="2974776" cy="1889680"/>
          </a:xfrm>
          <a:prstGeom prst="rect">
            <a:avLst/>
          </a:prstGeom>
          <a:ln>
            <a:noFill/>
          </a:ln>
        </p:spPr>
      </p:pic>
      <p:pic>
        <p:nvPicPr>
          <p:cNvPr id="5" name="Picture 4">
            <a:hlinkClick r:id="rId4"/>
            <a:extLst>
              <a:ext uri="{FF2B5EF4-FFF2-40B4-BE49-F238E27FC236}">
                <a16:creationId xmlns:a16="http://schemas.microsoft.com/office/drawing/2014/main" id="{2FC67FF0-5971-6184-2927-6E6BC2B739A0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20092" y="333042"/>
            <a:ext cx="2974776" cy="1889680"/>
          </a:xfrm>
          <a:prstGeom prst="rect">
            <a:avLst/>
          </a:prstGeom>
          <a:ln>
            <a:noFill/>
          </a:ln>
        </p:spPr>
      </p:pic>
      <p:pic>
        <p:nvPicPr>
          <p:cNvPr id="6" name="Picture 5">
            <a:hlinkClick r:id="rId6"/>
            <a:extLst>
              <a:ext uri="{FF2B5EF4-FFF2-40B4-BE49-F238E27FC236}">
                <a16:creationId xmlns:a16="http://schemas.microsoft.com/office/drawing/2014/main" id="{C3521E42-FBF9-774D-FAEB-B155206E2BC3}"/>
              </a:ext>
            </a:extLst>
          </p:cNvPr>
          <p:cNvPicPr>
            <a:picLocks noChangeAspect="1"/>
          </p:cNvPicPr>
          <p:nvPr userDrawn="1"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63080" y="333042"/>
            <a:ext cx="2976245" cy="1889679"/>
          </a:xfrm>
          <a:prstGeom prst="rect">
            <a:avLst/>
          </a:prstGeom>
          <a:ln>
            <a:noFill/>
          </a:ln>
        </p:spPr>
      </p:pic>
      <p:pic>
        <p:nvPicPr>
          <p:cNvPr id="7" name="Picture 6">
            <a:hlinkClick r:id="rId8"/>
            <a:extLst>
              <a:ext uri="{FF2B5EF4-FFF2-40B4-BE49-F238E27FC236}">
                <a16:creationId xmlns:a16="http://schemas.microsoft.com/office/drawing/2014/main" id="{10826F2C-5C86-C89C-ECF4-9C68DF970AEE}"/>
              </a:ext>
            </a:extLst>
          </p:cNvPr>
          <p:cNvPicPr>
            <a:picLocks noChangeAspect="1"/>
          </p:cNvPicPr>
          <p:nvPr userDrawn="1"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5560" y="2431681"/>
            <a:ext cx="3106320" cy="1972267"/>
          </a:xfrm>
          <a:prstGeom prst="rect">
            <a:avLst/>
          </a:prstGeom>
        </p:spPr>
      </p:pic>
      <p:pic>
        <p:nvPicPr>
          <p:cNvPr id="8" name="Picture 7">
            <a:hlinkClick r:id="rId10"/>
            <a:extLst>
              <a:ext uri="{FF2B5EF4-FFF2-40B4-BE49-F238E27FC236}">
                <a16:creationId xmlns:a16="http://schemas.microsoft.com/office/drawing/2014/main" id="{021501F1-9E15-1766-EF13-6A3F451F7DD4}"/>
              </a:ext>
            </a:extLst>
          </p:cNvPr>
          <p:cNvPicPr>
            <a:picLocks noChangeAspect="1"/>
          </p:cNvPicPr>
          <p:nvPr userDrawn="1"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61613" y="2484159"/>
            <a:ext cx="2976244" cy="1889678"/>
          </a:xfrm>
          <a:prstGeom prst="rect">
            <a:avLst/>
          </a:prstGeom>
        </p:spPr>
      </p:pic>
      <p:pic>
        <p:nvPicPr>
          <p:cNvPr id="9" name="Picture 8">
            <a:hlinkClick r:id="rId12"/>
            <a:extLst>
              <a:ext uri="{FF2B5EF4-FFF2-40B4-BE49-F238E27FC236}">
                <a16:creationId xmlns:a16="http://schemas.microsoft.com/office/drawing/2014/main" id="{0FFF332C-C28A-DC92-EB92-70599553E784}"/>
              </a:ext>
            </a:extLst>
          </p:cNvPr>
          <p:cNvPicPr>
            <a:picLocks noChangeAspect="1"/>
          </p:cNvPicPr>
          <p:nvPr userDrawn="1"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20092" y="2484159"/>
            <a:ext cx="2976243" cy="1889678"/>
          </a:xfrm>
          <a:prstGeom prst="rect">
            <a:avLst/>
          </a:prstGeom>
        </p:spPr>
      </p:pic>
      <p:pic>
        <p:nvPicPr>
          <p:cNvPr id="10" name="Picture 9">
            <a:hlinkClick r:id="rId14"/>
            <a:extLst>
              <a:ext uri="{FF2B5EF4-FFF2-40B4-BE49-F238E27FC236}">
                <a16:creationId xmlns:a16="http://schemas.microsoft.com/office/drawing/2014/main" id="{C71E9FA8-9165-FD48-025A-A32043B8BC32}"/>
              </a:ext>
            </a:extLst>
          </p:cNvPr>
          <p:cNvPicPr>
            <a:picLocks noChangeAspect="1"/>
          </p:cNvPicPr>
          <p:nvPr userDrawn="1"/>
        </p:nvPicPr>
        <p:blipFill>
          <a:blip r:embed="rId1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00191" y="4623353"/>
            <a:ext cx="2974773" cy="1889678"/>
          </a:xfrm>
          <a:prstGeom prst="rect">
            <a:avLst/>
          </a:prstGeom>
        </p:spPr>
      </p:pic>
      <p:pic>
        <p:nvPicPr>
          <p:cNvPr id="11" name="Picture 10">
            <a:hlinkClick r:id="rId16"/>
            <a:extLst>
              <a:ext uri="{FF2B5EF4-FFF2-40B4-BE49-F238E27FC236}">
                <a16:creationId xmlns:a16="http://schemas.microsoft.com/office/drawing/2014/main" id="{39AEA705-E735-83BF-C6AE-85F407ACCB27}"/>
              </a:ext>
            </a:extLst>
          </p:cNvPr>
          <p:cNvPicPr>
            <a:picLocks noChangeAspect="1"/>
          </p:cNvPicPr>
          <p:nvPr userDrawn="1"/>
        </p:nvPicPr>
        <p:blipFill>
          <a:blip r:embed="rId1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84453" y="4635275"/>
            <a:ext cx="2974773" cy="1889678"/>
          </a:xfrm>
          <a:prstGeom prst="rect">
            <a:avLst/>
          </a:prstGeom>
        </p:spPr>
      </p:pic>
      <p:pic>
        <p:nvPicPr>
          <p:cNvPr id="12" name="Picture 11">
            <a:hlinkClick r:id="rId18"/>
            <a:extLst>
              <a:ext uri="{FF2B5EF4-FFF2-40B4-BE49-F238E27FC236}">
                <a16:creationId xmlns:a16="http://schemas.microsoft.com/office/drawing/2014/main" id="{5EDA7D6B-65FA-09BE-6E7F-0A5C32042AFA}"/>
              </a:ext>
            </a:extLst>
          </p:cNvPr>
          <p:cNvPicPr>
            <a:picLocks noChangeAspect="1"/>
          </p:cNvPicPr>
          <p:nvPr userDrawn="1"/>
        </p:nvPicPr>
        <p:blipFill>
          <a:blip r:embed="rId1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7199" y="4612906"/>
            <a:ext cx="3009987" cy="1912047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9748FBF2-44B3-0ED5-0E10-02B856414F89}"/>
              </a:ext>
            </a:extLst>
          </p:cNvPr>
          <p:cNvSpPr txBox="1"/>
          <p:nvPr userDrawn="1"/>
        </p:nvSpPr>
        <p:spPr>
          <a:xfrm rot="16200000">
            <a:off x="6202680" y="3136611"/>
            <a:ext cx="87782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3200" b="1" dirty="0">
                <a:solidFill>
                  <a:srgbClr val="FFC300"/>
                </a:solidFill>
                <a:latin typeface="Kalameh Black" pitchFamily="2" charset="-78"/>
                <a:cs typeface="Kalameh Black" pitchFamily="2" charset="-78"/>
              </a:rPr>
              <a:t>حرفه ای ترین قالب ها</a:t>
            </a:r>
            <a:r>
              <a:rPr lang="fa-IR" sz="3200" b="1" dirty="0">
                <a:solidFill>
                  <a:srgbClr val="202542"/>
                </a:solidFill>
                <a:latin typeface="Kalameh Black" pitchFamily="2" charset="-78"/>
                <a:cs typeface="Kalameh Black" pitchFamily="2" charset="-78"/>
              </a:rPr>
              <a:t> را از تیم مینارو تهیه کنید</a:t>
            </a:r>
            <a:endParaRPr lang="en-US" sz="3200" b="1" dirty="0">
              <a:solidFill>
                <a:srgbClr val="202542"/>
              </a:solidFill>
              <a:latin typeface="Kalameh Black" pitchFamily="2" charset="-78"/>
              <a:cs typeface="Kalameh Black" pitchFamily="2" charset="-78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656C7C0-5630-E1EB-61E7-60788CF423CD}"/>
              </a:ext>
            </a:extLst>
          </p:cNvPr>
          <p:cNvSpPr txBox="1"/>
          <p:nvPr userDrawn="1"/>
        </p:nvSpPr>
        <p:spPr>
          <a:xfrm rot="16200000">
            <a:off x="7028615" y="3631911"/>
            <a:ext cx="87782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3200" b="1" dirty="0">
                <a:solidFill>
                  <a:srgbClr val="202542"/>
                </a:solidFill>
                <a:latin typeface="Kalameh Black" pitchFamily="2" charset="-78"/>
                <a:cs typeface="Kalameh Black" pitchFamily="2" charset="-78"/>
              </a:rPr>
              <a:t>برای</a:t>
            </a:r>
            <a:r>
              <a:rPr lang="fa-IR" sz="3200" b="1" baseline="0" dirty="0">
                <a:solidFill>
                  <a:srgbClr val="202542"/>
                </a:solidFill>
                <a:latin typeface="Kalameh Black" pitchFamily="2" charset="-78"/>
                <a:cs typeface="Kalameh Black" pitchFamily="2" charset="-78"/>
              </a:rPr>
              <a:t> باز کردن لینک </a:t>
            </a:r>
            <a:r>
              <a:rPr lang="en-US" sz="3200" b="1" baseline="0" dirty="0">
                <a:solidFill>
                  <a:srgbClr val="202542"/>
                </a:solidFill>
                <a:latin typeface="Kalameh Black" pitchFamily="2" charset="-78"/>
                <a:cs typeface="Kalameh Black" pitchFamily="2" charset="-78"/>
              </a:rPr>
              <a:t>   </a:t>
            </a:r>
            <a:r>
              <a:rPr lang="en-US" sz="3200" b="1" baseline="0" dirty="0" err="1">
                <a:solidFill>
                  <a:srgbClr val="202542"/>
                </a:solidFill>
                <a:latin typeface="Kalameh Black" pitchFamily="2" charset="-78"/>
                <a:cs typeface="Kalameh Black" pitchFamily="2" charset="-78"/>
              </a:rPr>
              <a:t>ctrl+cilk</a:t>
            </a:r>
            <a:endParaRPr lang="en-US" sz="3200" b="1" dirty="0">
              <a:solidFill>
                <a:srgbClr val="202542"/>
              </a:solidFill>
              <a:latin typeface="Kalameh Black" pitchFamily="2" charset="-78"/>
              <a:cs typeface="Kalameh Black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847006701"/>
      </p:ext>
    </p:extLst>
  </p:cSld>
  <p:clrMapOvr>
    <a:masterClrMapping/>
  </p:clrMapOvr>
  <p:transition spd="slow">
    <p:push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002 Intro" preserve="1" userDrawn="1">
  <p:cSld name="002 Intro"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5"/>
          <p:cNvSpPr/>
          <p:nvPr/>
        </p:nvSpPr>
        <p:spPr>
          <a:xfrm rot="10800000">
            <a:off x="-3548" y="254247"/>
            <a:ext cx="3527798" cy="1332159"/>
          </a:xfrm>
          <a:custGeom>
            <a:avLst/>
            <a:gdLst/>
            <a:ahLst/>
            <a:cxnLst/>
            <a:rect l="l" t="t" r="r" b="b"/>
            <a:pathLst>
              <a:path w="3703725" h="1332159" extrusionOk="0">
                <a:moveTo>
                  <a:pt x="0" y="1332159"/>
                </a:moveTo>
                <a:cubicBezTo>
                  <a:pt x="27537" y="1208243"/>
                  <a:pt x="93626" y="997240"/>
                  <a:pt x="266214" y="806684"/>
                </a:cubicBezTo>
                <a:cubicBezTo>
                  <a:pt x="524649" y="521264"/>
                  <a:pt x="861908" y="439961"/>
                  <a:pt x="1064787" y="421167"/>
                </a:cubicBezTo>
                <a:cubicBezTo>
                  <a:pt x="1560453" y="375249"/>
                  <a:pt x="1731044" y="570486"/>
                  <a:pt x="2129504" y="577164"/>
                </a:cubicBezTo>
                <a:cubicBezTo>
                  <a:pt x="2593985" y="585012"/>
                  <a:pt x="2807671" y="437276"/>
                  <a:pt x="2992376" y="292638"/>
                </a:cubicBezTo>
                <a:cubicBezTo>
                  <a:pt x="3101284" y="207342"/>
                  <a:pt x="3195461" y="82806"/>
                  <a:pt x="3396205" y="26424"/>
                </a:cubicBezTo>
                <a:cubicBezTo>
                  <a:pt x="3496371" y="-872"/>
                  <a:pt x="3601080" y="-7102"/>
                  <a:pt x="3703725" y="8112"/>
                </a:cubicBezTo>
              </a:path>
            </a:pathLst>
          </a:custGeom>
          <a:noFill/>
          <a:ln w="19050" cap="flat" cmpd="sng">
            <a:solidFill>
              <a:schemeClr val="accent3"/>
            </a:solidFill>
            <a:prstDash val="solid"/>
            <a:miter lim="8000"/>
            <a:headEnd type="none" w="sm" len="sm"/>
            <a:tailEnd type="none" w="sm" len="sm"/>
          </a:ln>
          <a:effectLst>
            <a:outerShdw blurRad="63500" sx="102000" sy="102000" algn="ctr" rotWithShape="0">
              <a:srgbClr val="000000">
                <a:alpha val="200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7" name="Google Shape;57;p5"/>
          <p:cNvSpPr/>
          <p:nvPr/>
        </p:nvSpPr>
        <p:spPr>
          <a:xfrm rot="10800000">
            <a:off x="0" y="0"/>
            <a:ext cx="3707511" cy="1332159"/>
          </a:xfrm>
          <a:custGeom>
            <a:avLst/>
            <a:gdLst/>
            <a:ahLst/>
            <a:cxnLst/>
            <a:rect l="l" t="t" r="r" b="b"/>
            <a:pathLst>
              <a:path w="3707511" h="1332159" extrusionOk="0">
                <a:moveTo>
                  <a:pt x="23" y="1331585"/>
                </a:moveTo>
                <a:cubicBezTo>
                  <a:pt x="27560" y="1207669"/>
                  <a:pt x="93649" y="996666"/>
                  <a:pt x="266237" y="806110"/>
                </a:cubicBezTo>
                <a:cubicBezTo>
                  <a:pt x="524672" y="520690"/>
                  <a:pt x="861931" y="439387"/>
                  <a:pt x="1064810" y="420593"/>
                </a:cubicBezTo>
                <a:cubicBezTo>
                  <a:pt x="1560476" y="374675"/>
                  <a:pt x="1731067" y="569912"/>
                  <a:pt x="2129527" y="576590"/>
                </a:cubicBezTo>
                <a:cubicBezTo>
                  <a:pt x="2594008" y="584438"/>
                  <a:pt x="2807694" y="436702"/>
                  <a:pt x="2992399" y="292064"/>
                </a:cubicBezTo>
                <a:cubicBezTo>
                  <a:pt x="3101307" y="206768"/>
                  <a:pt x="3195484" y="82232"/>
                  <a:pt x="3396228" y="25850"/>
                </a:cubicBezTo>
                <a:cubicBezTo>
                  <a:pt x="3496394" y="-1446"/>
                  <a:pt x="3601103" y="-7676"/>
                  <a:pt x="3703748" y="7538"/>
                </a:cubicBezTo>
                <a:cubicBezTo>
                  <a:pt x="3704987" y="448908"/>
                  <a:pt x="3706226" y="890257"/>
                  <a:pt x="3707534" y="1331585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ffectLst>
            <a:outerShdw blurRad="127000" dist="63500" dir="2400000" algn="br" rotWithShape="0">
              <a:srgbClr val="000000">
                <a:alpha val="200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8" name="Google Shape;58;p5"/>
          <p:cNvSpPr/>
          <p:nvPr/>
        </p:nvSpPr>
        <p:spPr>
          <a:xfrm rot="10800000" flipH="1">
            <a:off x="0" y="-526"/>
            <a:ext cx="3171819" cy="1210201"/>
          </a:xfrm>
          <a:custGeom>
            <a:avLst/>
            <a:gdLst/>
            <a:ahLst/>
            <a:cxnLst/>
            <a:rect l="l" t="t" r="r" b="b"/>
            <a:pathLst>
              <a:path w="4014961" h="1531900" extrusionOk="0">
                <a:moveTo>
                  <a:pt x="3741" y="234747"/>
                </a:moveTo>
                <a:cubicBezTo>
                  <a:pt x="185099" y="120530"/>
                  <a:pt x="388333" y="45499"/>
                  <a:pt x="600398" y="14451"/>
                </a:cubicBezTo>
                <a:cubicBezTo>
                  <a:pt x="992800" y="-41725"/>
                  <a:pt x="1297910" y="74068"/>
                  <a:pt x="1426508" y="124599"/>
                </a:cubicBezTo>
                <a:cubicBezTo>
                  <a:pt x="1805830" y="273780"/>
                  <a:pt x="1801768" y="420277"/>
                  <a:pt x="2381146" y="822248"/>
                </a:cubicBezTo>
                <a:cubicBezTo>
                  <a:pt x="2572666" y="955114"/>
                  <a:pt x="2825593" y="1128735"/>
                  <a:pt x="3179719" y="1281152"/>
                </a:cubicBezTo>
                <a:cubicBezTo>
                  <a:pt x="3447592" y="1396394"/>
                  <a:pt x="3727863" y="1480313"/>
                  <a:pt x="4014985" y="1531326"/>
                </a:cubicBezTo>
                <a:lnTo>
                  <a:pt x="23" y="153132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>
            <a:outerShdw blurRad="127000" dist="63500" dir="2400000" algn="bl" rotWithShape="0">
              <a:srgbClr val="000000">
                <a:alpha val="200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9" name="Google Shape;59;p5"/>
          <p:cNvSpPr/>
          <p:nvPr/>
        </p:nvSpPr>
        <p:spPr>
          <a:xfrm rot="10800000" flipH="1">
            <a:off x="0" y="-28575"/>
            <a:ext cx="4011244" cy="1531900"/>
          </a:xfrm>
          <a:custGeom>
            <a:avLst/>
            <a:gdLst/>
            <a:ahLst/>
            <a:cxnLst/>
            <a:rect l="l" t="t" r="r" b="b"/>
            <a:pathLst>
              <a:path w="4011244" h="1531900" extrusionOk="0">
                <a:moveTo>
                  <a:pt x="0" y="235321"/>
                </a:moveTo>
                <a:cubicBezTo>
                  <a:pt x="181358" y="121104"/>
                  <a:pt x="384592" y="46073"/>
                  <a:pt x="596657" y="15025"/>
                </a:cubicBezTo>
                <a:cubicBezTo>
                  <a:pt x="989059" y="-41151"/>
                  <a:pt x="1294169" y="74642"/>
                  <a:pt x="1422767" y="125173"/>
                </a:cubicBezTo>
                <a:cubicBezTo>
                  <a:pt x="1802089" y="274354"/>
                  <a:pt x="1798027" y="420851"/>
                  <a:pt x="2377405" y="822822"/>
                </a:cubicBezTo>
                <a:cubicBezTo>
                  <a:pt x="2568925" y="955688"/>
                  <a:pt x="2821852" y="1129309"/>
                  <a:pt x="3175978" y="1281726"/>
                </a:cubicBezTo>
                <a:cubicBezTo>
                  <a:pt x="3443851" y="1396968"/>
                  <a:pt x="3724122" y="1480887"/>
                  <a:pt x="4011244" y="1531900"/>
                </a:cubicBezTo>
              </a:path>
            </a:pathLst>
          </a:custGeom>
          <a:noFill/>
          <a:ln w="19050" cap="flat" cmpd="sng">
            <a:solidFill>
              <a:schemeClr val="accent2"/>
            </a:solidFill>
            <a:prstDash val="solid"/>
            <a:miter lim="8000"/>
            <a:headEnd type="none" w="sm" len="sm"/>
            <a:tailEnd type="none" w="sm" len="sm"/>
          </a:ln>
          <a:effectLst>
            <a:outerShdw blurRad="63500" sx="102000" sy="102000" algn="ctr" rotWithShape="0">
              <a:srgbClr val="000000">
                <a:alpha val="200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0" name="Google Shape;60;p5"/>
          <p:cNvSpPr/>
          <p:nvPr userDrawn="1"/>
        </p:nvSpPr>
        <p:spPr>
          <a:xfrm>
            <a:off x="7782613" y="4828402"/>
            <a:ext cx="4407433" cy="1665199"/>
          </a:xfrm>
          <a:custGeom>
            <a:avLst/>
            <a:gdLst/>
            <a:ahLst/>
            <a:cxnLst/>
            <a:rect l="l" t="t" r="r" b="b"/>
            <a:pathLst>
              <a:path w="3703725" h="1332159" extrusionOk="0">
                <a:moveTo>
                  <a:pt x="0" y="1332159"/>
                </a:moveTo>
                <a:cubicBezTo>
                  <a:pt x="27537" y="1208243"/>
                  <a:pt x="93626" y="997240"/>
                  <a:pt x="266214" y="806684"/>
                </a:cubicBezTo>
                <a:cubicBezTo>
                  <a:pt x="524649" y="521264"/>
                  <a:pt x="861908" y="439961"/>
                  <a:pt x="1064787" y="421167"/>
                </a:cubicBezTo>
                <a:cubicBezTo>
                  <a:pt x="1560453" y="375249"/>
                  <a:pt x="1731044" y="570486"/>
                  <a:pt x="2129504" y="577164"/>
                </a:cubicBezTo>
                <a:cubicBezTo>
                  <a:pt x="2593985" y="585012"/>
                  <a:pt x="2807671" y="437276"/>
                  <a:pt x="2992376" y="292638"/>
                </a:cubicBezTo>
                <a:cubicBezTo>
                  <a:pt x="3101284" y="207342"/>
                  <a:pt x="3195461" y="82806"/>
                  <a:pt x="3396205" y="26424"/>
                </a:cubicBezTo>
                <a:cubicBezTo>
                  <a:pt x="3496371" y="-872"/>
                  <a:pt x="3601080" y="-7102"/>
                  <a:pt x="3703725" y="8112"/>
                </a:cubicBezTo>
              </a:path>
            </a:pathLst>
          </a:custGeom>
          <a:noFill/>
          <a:ln w="19050" cap="flat" cmpd="sng">
            <a:solidFill>
              <a:schemeClr val="accent1"/>
            </a:solidFill>
            <a:prstDash val="solid"/>
            <a:miter lim="8000"/>
            <a:headEnd type="none" w="sm" len="sm"/>
            <a:tailEnd type="none" w="sm" len="sm"/>
          </a:ln>
          <a:effectLst>
            <a:outerShdw blurRad="63500" sx="102000" sy="102000" algn="ctr" rotWithShape="0">
              <a:srgbClr val="000000">
                <a:alpha val="200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1" name="Google Shape;61;p5"/>
          <p:cNvSpPr/>
          <p:nvPr userDrawn="1"/>
        </p:nvSpPr>
        <p:spPr>
          <a:xfrm>
            <a:off x="7553325" y="5191261"/>
            <a:ext cx="4634389" cy="1665199"/>
          </a:xfrm>
          <a:custGeom>
            <a:avLst/>
            <a:gdLst/>
            <a:ahLst/>
            <a:cxnLst/>
            <a:rect l="l" t="t" r="r" b="b"/>
            <a:pathLst>
              <a:path w="3707511" h="1332159" extrusionOk="0">
                <a:moveTo>
                  <a:pt x="23" y="1331585"/>
                </a:moveTo>
                <a:cubicBezTo>
                  <a:pt x="27560" y="1207669"/>
                  <a:pt x="93649" y="996666"/>
                  <a:pt x="266237" y="806110"/>
                </a:cubicBezTo>
                <a:cubicBezTo>
                  <a:pt x="524672" y="520690"/>
                  <a:pt x="861931" y="439387"/>
                  <a:pt x="1064810" y="420593"/>
                </a:cubicBezTo>
                <a:cubicBezTo>
                  <a:pt x="1560476" y="374675"/>
                  <a:pt x="1731067" y="569912"/>
                  <a:pt x="2129527" y="576590"/>
                </a:cubicBezTo>
                <a:cubicBezTo>
                  <a:pt x="2594008" y="584438"/>
                  <a:pt x="2807694" y="436702"/>
                  <a:pt x="2992399" y="292064"/>
                </a:cubicBezTo>
                <a:cubicBezTo>
                  <a:pt x="3101307" y="206768"/>
                  <a:pt x="3195484" y="82232"/>
                  <a:pt x="3396228" y="25850"/>
                </a:cubicBezTo>
                <a:cubicBezTo>
                  <a:pt x="3496394" y="-1446"/>
                  <a:pt x="3601103" y="-7676"/>
                  <a:pt x="3703748" y="7538"/>
                </a:cubicBezTo>
                <a:cubicBezTo>
                  <a:pt x="3704987" y="448908"/>
                  <a:pt x="3706226" y="890257"/>
                  <a:pt x="3707534" y="1331585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blurRad="127000" dist="63500" dir="13500000" algn="br" rotWithShape="0">
              <a:srgbClr val="000000">
                <a:alpha val="200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2" name="Google Shape;62;p5"/>
          <p:cNvSpPr/>
          <p:nvPr userDrawn="1"/>
        </p:nvSpPr>
        <p:spPr>
          <a:xfrm flipH="1">
            <a:off x="7571226" y="6105749"/>
            <a:ext cx="4620774" cy="752251"/>
          </a:xfrm>
          <a:custGeom>
            <a:avLst/>
            <a:gdLst/>
            <a:ahLst/>
            <a:cxnLst/>
            <a:rect l="l" t="t" r="r" b="b"/>
            <a:pathLst>
              <a:path w="4620774" h="752251" extrusionOk="0">
                <a:moveTo>
                  <a:pt x="3740" y="501504"/>
                </a:moveTo>
                <a:cubicBezTo>
                  <a:pt x="146313" y="562581"/>
                  <a:pt x="293636" y="611721"/>
                  <a:pt x="444332" y="648414"/>
                </a:cubicBezTo>
                <a:cubicBezTo>
                  <a:pt x="532863" y="669961"/>
                  <a:pt x="661668" y="701285"/>
                  <a:pt x="820694" y="712644"/>
                </a:cubicBezTo>
                <a:cubicBezTo>
                  <a:pt x="929259" y="720423"/>
                  <a:pt x="1207107" y="737634"/>
                  <a:pt x="1499963" y="630033"/>
                </a:cubicBezTo>
                <a:cubicBezTo>
                  <a:pt x="1772991" y="529729"/>
                  <a:pt x="1774576" y="468804"/>
                  <a:pt x="2133314" y="226134"/>
                </a:cubicBezTo>
                <a:cubicBezTo>
                  <a:pt x="2355743" y="75713"/>
                  <a:pt x="2499279" y="27661"/>
                  <a:pt x="2684053" y="5838"/>
                </a:cubicBezTo>
                <a:cubicBezTo>
                  <a:pt x="2995840" y="-30855"/>
                  <a:pt x="3250214" y="96229"/>
                  <a:pt x="3510163" y="226134"/>
                </a:cubicBezTo>
                <a:cubicBezTo>
                  <a:pt x="3843223" y="392595"/>
                  <a:pt x="3925489" y="524635"/>
                  <a:pt x="4290354" y="657570"/>
                </a:cubicBezTo>
                <a:cubicBezTo>
                  <a:pt x="4398093" y="696838"/>
                  <a:pt x="4508516" y="728292"/>
                  <a:pt x="4620798" y="751677"/>
                </a:cubicBezTo>
                <a:lnTo>
                  <a:pt x="23" y="751677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>
            <a:outerShdw blurRad="127000" dist="63500" dir="13500000" algn="bl" rotWithShape="0">
              <a:srgbClr val="000000">
                <a:alpha val="200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3" name="Google Shape;63;p5"/>
          <p:cNvSpPr/>
          <p:nvPr userDrawn="1"/>
        </p:nvSpPr>
        <p:spPr>
          <a:xfrm flipH="1">
            <a:off x="7314237" y="5886869"/>
            <a:ext cx="4877763" cy="971131"/>
          </a:xfrm>
          <a:custGeom>
            <a:avLst/>
            <a:gdLst/>
            <a:ahLst/>
            <a:cxnLst/>
            <a:rect l="l" t="t" r="r" b="b"/>
            <a:pathLst>
              <a:path w="4914623" h="971131" extrusionOk="0">
                <a:moveTo>
                  <a:pt x="0" y="501883"/>
                </a:moveTo>
                <a:cubicBezTo>
                  <a:pt x="142573" y="562960"/>
                  <a:pt x="289896" y="612100"/>
                  <a:pt x="440592" y="648793"/>
                </a:cubicBezTo>
                <a:cubicBezTo>
                  <a:pt x="529123" y="670340"/>
                  <a:pt x="657928" y="701664"/>
                  <a:pt x="816954" y="713023"/>
                </a:cubicBezTo>
                <a:cubicBezTo>
                  <a:pt x="925519" y="720802"/>
                  <a:pt x="1203367" y="738013"/>
                  <a:pt x="1496223" y="630412"/>
                </a:cubicBezTo>
                <a:cubicBezTo>
                  <a:pt x="1769251" y="530108"/>
                  <a:pt x="1770836" y="469183"/>
                  <a:pt x="2129574" y="226513"/>
                </a:cubicBezTo>
                <a:cubicBezTo>
                  <a:pt x="2352003" y="76092"/>
                  <a:pt x="2495539" y="28040"/>
                  <a:pt x="2680313" y="6217"/>
                </a:cubicBezTo>
                <a:cubicBezTo>
                  <a:pt x="2992100" y="-30476"/>
                  <a:pt x="3240306" y="102016"/>
                  <a:pt x="3506423" y="226513"/>
                </a:cubicBezTo>
                <a:cubicBezTo>
                  <a:pt x="3772540" y="351010"/>
                  <a:pt x="4082886" y="637731"/>
                  <a:pt x="4277015" y="753199"/>
                </a:cubicBezTo>
                <a:cubicBezTo>
                  <a:pt x="4471144" y="868667"/>
                  <a:pt x="4802341" y="947746"/>
                  <a:pt x="4914623" y="971131"/>
                </a:cubicBezTo>
              </a:path>
            </a:pathLst>
          </a:custGeom>
          <a:noFill/>
          <a:ln w="19050" cap="flat" cmpd="sng">
            <a:solidFill>
              <a:schemeClr val="accent4"/>
            </a:solidFill>
            <a:prstDash val="solid"/>
            <a:miter lim="8000"/>
            <a:headEnd type="none" w="sm" len="sm"/>
            <a:tailEnd type="none" w="sm" len="sm"/>
          </a:ln>
          <a:effectLst>
            <a:outerShdw blurRad="63500" sx="102000" sy="102000" algn="ctr" rotWithShape="0">
              <a:srgbClr val="000000">
                <a:alpha val="200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/>
          </a:p>
        </p:txBody>
      </p:sp>
    </p:spTree>
    <p:extLst>
      <p:ext uri="{BB962C8B-B14F-4D97-AF65-F5344CB8AC3E}">
        <p14:creationId xmlns:p14="http://schemas.microsoft.com/office/powerpoint/2010/main" val="271751339"/>
      </p:ext>
    </p:extLst>
  </p:cSld>
  <p:clrMapOvr>
    <a:masterClrMapping/>
  </p:clrMapOvr>
  <p:transition spd="slow">
    <p:push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003 Talking Points" preserve="1" userDrawn="1">
  <p:cSld name="003 Talking Points"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6"/>
          <p:cNvSpPr/>
          <p:nvPr/>
        </p:nvSpPr>
        <p:spPr>
          <a:xfrm rot="10104194">
            <a:off x="2872261" y="4611090"/>
            <a:ext cx="9559819" cy="1824088"/>
          </a:xfrm>
          <a:custGeom>
            <a:avLst/>
            <a:gdLst/>
            <a:ahLst/>
            <a:cxnLst/>
            <a:rect l="l" t="t" r="r" b="b"/>
            <a:pathLst>
              <a:path w="12201525" h="2166807" extrusionOk="0">
                <a:moveTo>
                  <a:pt x="0" y="1942490"/>
                </a:moveTo>
                <a:cubicBezTo>
                  <a:pt x="310356" y="2088540"/>
                  <a:pt x="620713" y="2234590"/>
                  <a:pt x="1019175" y="2132990"/>
                </a:cubicBezTo>
                <a:cubicBezTo>
                  <a:pt x="1417637" y="2031390"/>
                  <a:pt x="1930400" y="1504340"/>
                  <a:pt x="2390775" y="1332890"/>
                </a:cubicBezTo>
                <a:cubicBezTo>
                  <a:pt x="2851150" y="1161440"/>
                  <a:pt x="3244850" y="1342415"/>
                  <a:pt x="3657600" y="1590065"/>
                </a:cubicBezTo>
                <a:cubicBezTo>
                  <a:pt x="4070350" y="1837715"/>
                  <a:pt x="4670425" y="2134577"/>
                  <a:pt x="5181600" y="1913915"/>
                </a:cubicBezTo>
                <a:cubicBezTo>
                  <a:pt x="5692775" y="1693253"/>
                  <a:pt x="6210300" y="566128"/>
                  <a:pt x="6724650" y="266090"/>
                </a:cubicBezTo>
                <a:cubicBezTo>
                  <a:pt x="7239000" y="-33948"/>
                  <a:pt x="7681913" y="-73635"/>
                  <a:pt x="8267700" y="113690"/>
                </a:cubicBezTo>
                <a:cubicBezTo>
                  <a:pt x="8853488" y="301015"/>
                  <a:pt x="9337675" y="983640"/>
                  <a:pt x="10239375" y="1390040"/>
                </a:cubicBezTo>
                <a:cubicBezTo>
                  <a:pt x="11141075" y="1796440"/>
                  <a:pt x="11547475" y="1021740"/>
                  <a:pt x="12201525" y="837590"/>
                </a:cubicBezTo>
              </a:path>
            </a:pathLst>
          </a:custGeom>
          <a:noFill/>
          <a:ln w="19050" cap="flat" cmpd="sng">
            <a:solidFill>
              <a:schemeClr val="accent1"/>
            </a:solidFill>
            <a:prstDash val="solid"/>
            <a:miter lim="8000"/>
            <a:headEnd type="none" w="sm" len="sm"/>
            <a:tailEnd type="none" w="sm" len="sm"/>
          </a:ln>
          <a:effectLst>
            <a:outerShdw blurRad="63500" sx="102000" sy="102000" algn="ctr" rotWithShape="0">
              <a:srgbClr val="000000">
                <a:alpha val="200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5" name="Google Shape;75;p6"/>
          <p:cNvSpPr/>
          <p:nvPr/>
        </p:nvSpPr>
        <p:spPr>
          <a:xfrm>
            <a:off x="0" y="5138353"/>
            <a:ext cx="4011244" cy="1531900"/>
          </a:xfrm>
          <a:custGeom>
            <a:avLst/>
            <a:gdLst/>
            <a:ahLst/>
            <a:cxnLst/>
            <a:rect l="l" t="t" r="r" b="b"/>
            <a:pathLst>
              <a:path w="4011244" h="1531900" extrusionOk="0">
                <a:moveTo>
                  <a:pt x="0" y="235321"/>
                </a:moveTo>
                <a:cubicBezTo>
                  <a:pt x="181358" y="121104"/>
                  <a:pt x="384592" y="46073"/>
                  <a:pt x="596657" y="15025"/>
                </a:cubicBezTo>
                <a:cubicBezTo>
                  <a:pt x="989059" y="-41151"/>
                  <a:pt x="1294169" y="74642"/>
                  <a:pt x="1422767" y="125173"/>
                </a:cubicBezTo>
                <a:cubicBezTo>
                  <a:pt x="1802089" y="274354"/>
                  <a:pt x="1798027" y="420851"/>
                  <a:pt x="2377405" y="822822"/>
                </a:cubicBezTo>
                <a:cubicBezTo>
                  <a:pt x="2568925" y="955688"/>
                  <a:pt x="2821852" y="1129309"/>
                  <a:pt x="3175978" y="1281726"/>
                </a:cubicBezTo>
                <a:cubicBezTo>
                  <a:pt x="3443851" y="1396968"/>
                  <a:pt x="3724122" y="1480887"/>
                  <a:pt x="4011244" y="1531900"/>
                </a:cubicBezTo>
              </a:path>
            </a:pathLst>
          </a:custGeom>
          <a:noFill/>
          <a:ln w="19050" cap="flat" cmpd="sng">
            <a:solidFill>
              <a:schemeClr val="accent2"/>
            </a:solidFill>
            <a:prstDash val="solid"/>
            <a:miter lim="8000"/>
            <a:headEnd type="none" w="sm" len="sm"/>
            <a:tailEnd type="none" w="sm" len="sm"/>
          </a:ln>
          <a:effectLst>
            <a:outerShdw blurRad="63500" sx="102000" sy="102000" algn="ctr" rotWithShape="0">
              <a:srgbClr val="000000">
                <a:alpha val="200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6" name="Google Shape;76;p6"/>
          <p:cNvSpPr/>
          <p:nvPr/>
        </p:nvSpPr>
        <p:spPr>
          <a:xfrm>
            <a:off x="0" y="5326100"/>
            <a:ext cx="4014961" cy="1531900"/>
          </a:xfrm>
          <a:custGeom>
            <a:avLst/>
            <a:gdLst/>
            <a:ahLst/>
            <a:cxnLst/>
            <a:rect l="l" t="t" r="r" b="b"/>
            <a:pathLst>
              <a:path w="4014961" h="1531900" extrusionOk="0">
                <a:moveTo>
                  <a:pt x="3741" y="234747"/>
                </a:moveTo>
                <a:cubicBezTo>
                  <a:pt x="185099" y="120530"/>
                  <a:pt x="388333" y="45499"/>
                  <a:pt x="600398" y="14451"/>
                </a:cubicBezTo>
                <a:cubicBezTo>
                  <a:pt x="992800" y="-41725"/>
                  <a:pt x="1297910" y="74068"/>
                  <a:pt x="1426508" y="124599"/>
                </a:cubicBezTo>
                <a:cubicBezTo>
                  <a:pt x="1805830" y="273780"/>
                  <a:pt x="1801768" y="420277"/>
                  <a:pt x="2381146" y="822248"/>
                </a:cubicBezTo>
                <a:cubicBezTo>
                  <a:pt x="2572666" y="955114"/>
                  <a:pt x="2825593" y="1128735"/>
                  <a:pt x="3179719" y="1281152"/>
                </a:cubicBezTo>
                <a:cubicBezTo>
                  <a:pt x="3447592" y="1396394"/>
                  <a:pt x="3727863" y="1480313"/>
                  <a:pt x="4014985" y="1531326"/>
                </a:cubicBezTo>
                <a:lnTo>
                  <a:pt x="23" y="153132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>
            <a:outerShdw blurRad="127000" dist="63500" dir="18900000" algn="bl" rotWithShape="0">
              <a:srgbClr val="000000">
                <a:alpha val="200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7" name="Google Shape;77;p6"/>
          <p:cNvSpPr/>
          <p:nvPr/>
        </p:nvSpPr>
        <p:spPr>
          <a:xfrm>
            <a:off x="0" y="5901090"/>
            <a:ext cx="4189408" cy="956910"/>
          </a:xfrm>
          <a:custGeom>
            <a:avLst/>
            <a:gdLst/>
            <a:ahLst/>
            <a:cxnLst/>
            <a:rect l="l" t="t" r="r" b="b"/>
            <a:pathLst>
              <a:path w="4189408" h="956910" extrusionOk="0">
                <a:moveTo>
                  <a:pt x="3809" y="-575"/>
                </a:moveTo>
                <a:cubicBezTo>
                  <a:pt x="214998" y="133592"/>
                  <a:pt x="447961" y="229896"/>
                  <a:pt x="692234" y="284020"/>
                </a:cubicBezTo>
                <a:cubicBezTo>
                  <a:pt x="1111003" y="376475"/>
                  <a:pt x="1445577" y="318028"/>
                  <a:pt x="1527500" y="302332"/>
                </a:cubicBezTo>
                <a:cubicBezTo>
                  <a:pt x="1904275" y="230254"/>
                  <a:pt x="1943308" y="105443"/>
                  <a:pt x="2316916" y="36187"/>
                </a:cubicBezTo>
                <a:cubicBezTo>
                  <a:pt x="2366139" y="27031"/>
                  <a:pt x="2694173" y="-31141"/>
                  <a:pt x="3023653" y="36187"/>
                </a:cubicBezTo>
                <a:cubicBezTo>
                  <a:pt x="3706157" y="175593"/>
                  <a:pt x="4092777" y="791733"/>
                  <a:pt x="4189432" y="956336"/>
                </a:cubicBezTo>
                <a:lnTo>
                  <a:pt x="23" y="956336"/>
                </a:lnTo>
                <a:cubicBezTo>
                  <a:pt x="1262" y="637409"/>
                  <a:pt x="2522" y="318441"/>
                  <a:pt x="3809" y="-575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blurRad="127000" dist="63500" dir="18900000" algn="bl" rotWithShape="0">
              <a:srgbClr val="000000">
                <a:alpha val="200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8" name="Google Shape;78;p6"/>
          <p:cNvSpPr/>
          <p:nvPr/>
        </p:nvSpPr>
        <p:spPr>
          <a:xfrm>
            <a:off x="0" y="6105749"/>
            <a:ext cx="4620774" cy="752251"/>
          </a:xfrm>
          <a:custGeom>
            <a:avLst/>
            <a:gdLst/>
            <a:ahLst/>
            <a:cxnLst/>
            <a:rect l="l" t="t" r="r" b="b"/>
            <a:pathLst>
              <a:path w="4620774" h="752251" extrusionOk="0">
                <a:moveTo>
                  <a:pt x="3740" y="501504"/>
                </a:moveTo>
                <a:cubicBezTo>
                  <a:pt x="146313" y="562581"/>
                  <a:pt x="293636" y="611721"/>
                  <a:pt x="444332" y="648414"/>
                </a:cubicBezTo>
                <a:cubicBezTo>
                  <a:pt x="532863" y="669961"/>
                  <a:pt x="661668" y="701285"/>
                  <a:pt x="820694" y="712644"/>
                </a:cubicBezTo>
                <a:cubicBezTo>
                  <a:pt x="929259" y="720423"/>
                  <a:pt x="1207107" y="737634"/>
                  <a:pt x="1499963" y="630033"/>
                </a:cubicBezTo>
                <a:cubicBezTo>
                  <a:pt x="1772991" y="529729"/>
                  <a:pt x="1774576" y="468804"/>
                  <a:pt x="2133314" y="226134"/>
                </a:cubicBezTo>
                <a:cubicBezTo>
                  <a:pt x="2355743" y="75713"/>
                  <a:pt x="2499279" y="27661"/>
                  <a:pt x="2684053" y="5838"/>
                </a:cubicBezTo>
                <a:cubicBezTo>
                  <a:pt x="2995840" y="-30855"/>
                  <a:pt x="3250214" y="96229"/>
                  <a:pt x="3510163" y="226134"/>
                </a:cubicBezTo>
                <a:cubicBezTo>
                  <a:pt x="3843223" y="392595"/>
                  <a:pt x="3925489" y="524635"/>
                  <a:pt x="4290354" y="657570"/>
                </a:cubicBezTo>
                <a:cubicBezTo>
                  <a:pt x="4398093" y="696838"/>
                  <a:pt x="4508516" y="728292"/>
                  <a:pt x="4620798" y="751677"/>
                </a:cubicBezTo>
                <a:lnTo>
                  <a:pt x="23" y="751677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>
            <a:outerShdw blurRad="127000" dist="63500" dir="18900000" algn="bl" rotWithShape="0">
              <a:srgbClr val="000000">
                <a:alpha val="200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9" name="Google Shape;79;p6"/>
          <p:cNvSpPr/>
          <p:nvPr/>
        </p:nvSpPr>
        <p:spPr>
          <a:xfrm>
            <a:off x="7782613" y="4828402"/>
            <a:ext cx="4407433" cy="1665199"/>
          </a:xfrm>
          <a:custGeom>
            <a:avLst/>
            <a:gdLst/>
            <a:ahLst/>
            <a:cxnLst/>
            <a:rect l="l" t="t" r="r" b="b"/>
            <a:pathLst>
              <a:path w="3703725" h="1332159" extrusionOk="0">
                <a:moveTo>
                  <a:pt x="0" y="1332159"/>
                </a:moveTo>
                <a:cubicBezTo>
                  <a:pt x="27537" y="1208243"/>
                  <a:pt x="93626" y="997240"/>
                  <a:pt x="266214" y="806684"/>
                </a:cubicBezTo>
                <a:cubicBezTo>
                  <a:pt x="524649" y="521264"/>
                  <a:pt x="861908" y="439961"/>
                  <a:pt x="1064787" y="421167"/>
                </a:cubicBezTo>
                <a:cubicBezTo>
                  <a:pt x="1560453" y="375249"/>
                  <a:pt x="1731044" y="570486"/>
                  <a:pt x="2129504" y="577164"/>
                </a:cubicBezTo>
                <a:cubicBezTo>
                  <a:pt x="2593985" y="585012"/>
                  <a:pt x="2807671" y="437276"/>
                  <a:pt x="2992376" y="292638"/>
                </a:cubicBezTo>
                <a:cubicBezTo>
                  <a:pt x="3101284" y="207342"/>
                  <a:pt x="3195461" y="82806"/>
                  <a:pt x="3396205" y="26424"/>
                </a:cubicBezTo>
                <a:cubicBezTo>
                  <a:pt x="3496371" y="-872"/>
                  <a:pt x="3601080" y="-7102"/>
                  <a:pt x="3703725" y="8112"/>
                </a:cubicBezTo>
              </a:path>
            </a:pathLst>
          </a:custGeom>
          <a:noFill/>
          <a:ln w="19050" cap="flat" cmpd="sng">
            <a:solidFill>
              <a:schemeClr val="accent3"/>
            </a:solidFill>
            <a:prstDash val="solid"/>
            <a:miter lim="8000"/>
            <a:headEnd type="none" w="sm" len="sm"/>
            <a:tailEnd type="none" w="sm" len="sm"/>
          </a:ln>
          <a:effectLst>
            <a:outerShdw blurRad="63500" sx="102000" sy="102000" algn="ctr" rotWithShape="0">
              <a:srgbClr val="000000">
                <a:alpha val="200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0" name="Google Shape;80;p6"/>
          <p:cNvSpPr/>
          <p:nvPr/>
        </p:nvSpPr>
        <p:spPr>
          <a:xfrm>
            <a:off x="7553325" y="5191261"/>
            <a:ext cx="4634389" cy="1665199"/>
          </a:xfrm>
          <a:custGeom>
            <a:avLst/>
            <a:gdLst/>
            <a:ahLst/>
            <a:cxnLst/>
            <a:rect l="l" t="t" r="r" b="b"/>
            <a:pathLst>
              <a:path w="3707511" h="1332159" extrusionOk="0">
                <a:moveTo>
                  <a:pt x="23" y="1331585"/>
                </a:moveTo>
                <a:cubicBezTo>
                  <a:pt x="27560" y="1207669"/>
                  <a:pt x="93649" y="996666"/>
                  <a:pt x="266237" y="806110"/>
                </a:cubicBezTo>
                <a:cubicBezTo>
                  <a:pt x="524672" y="520690"/>
                  <a:pt x="861931" y="439387"/>
                  <a:pt x="1064810" y="420593"/>
                </a:cubicBezTo>
                <a:cubicBezTo>
                  <a:pt x="1560476" y="374675"/>
                  <a:pt x="1731067" y="569912"/>
                  <a:pt x="2129527" y="576590"/>
                </a:cubicBezTo>
                <a:cubicBezTo>
                  <a:pt x="2594008" y="584438"/>
                  <a:pt x="2807694" y="436702"/>
                  <a:pt x="2992399" y="292064"/>
                </a:cubicBezTo>
                <a:cubicBezTo>
                  <a:pt x="3101307" y="206768"/>
                  <a:pt x="3195484" y="82232"/>
                  <a:pt x="3396228" y="25850"/>
                </a:cubicBezTo>
                <a:cubicBezTo>
                  <a:pt x="3496394" y="-1446"/>
                  <a:pt x="3601103" y="-7676"/>
                  <a:pt x="3703748" y="7538"/>
                </a:cubicBezTo>
                <a:cubicBezTo>
                  <a:pt x="3704987" y="448908"/>
                  <a:pt x="3706226" y="890257"/>
                  <a:pt x="3707534" y="1331585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ffectLst>
            <a:outerShdw blurRad="127000" dist="63500" dir="13500000" algn="br" rotWithShape="0">
              <a:srgbClr val="000000">
                <a:alpha val="200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1" name="Google Shape;81;p6"/>
          <p:cNvSpPr/>
          <p:nvPr/>
        </p:nvSpPr>
        <p:spPr>
          <a:xfrm>
            <a:off x="0" y="5765235"/>
            <a:ext cx="4185623" cy="956911"/>
          </a:xfrm>
          <a:custGeom>
            <a:avLst/>
            <a:gdLst/>
            <a:ahLst/>
            <a:cxnLst/>
            <a:rect l="l" t="t" r="r" b="b"/>
            <a:pathLst>
              <a:path w="4185623" h="956911" extrusionOk="0">
                <a:moveTo>
                  <a:pt x="0" y="0"/>
                </a:moveTo>
                <a:cubicBezTo>
                  <a:pt x="211189" y="134167"/>
                  <a:pt x="444152" y="230471"/>
                  <a:pt x="688425" y="284595"/>
                </a:cubicBezTo>
                <a:cubicBezTo>
                  <a:pt x="1107194" y="377050"/>
                  <a:pt x="1441768" y="318603"/>
                  <a:pt x="1523691" y="302907"/>
                </a:cubicBezTo>
                <a:cubicBezTo>
                  <a:pt x="1900466" y="230829"/>
                  <a:pt x="1939499" y="106018"/>
                  <a:pt x="2313107" y="36762"/>
                </a:cubicBezTo>
                <a:cubicBezTo>
                  <a:pt x="2362330" y="27606"/>
                  <a:pt x="2690364" y="-30566"/>
                  <a:pt x="3019844" y="36762"/>
                </a:cubicBezTo>
                <a:cubicBezTo>
                  <a:pt x="3702348" y="176168"/>
                  <a:pt x="4088968" y="792308"/>
                  <a:pt x="4185623" y="956911"/>
                </a:cubicBezTo>
              </a:path>
            </a:pathLst>
          </a:custGeom>
          <a:noFill/>
          <a:ln w="19050" cap="flat" cmpd="sng">
            <a:solidFill>
              <a:schemeClr val="accent1"/>
            </a:solidFill>
            <a:prstDash val="solid"/>
            <a:miter lim="8000"/>
            <a:headEnd type="none" w="sm" len="sm"/>
            <a:tailEnd type="none" w="sm" len="sm"/>
          </a:ln>
          <a:effectLst>
            <a:outerShdw blurRad="63500" sx="102000" sy="102000" algn="ctr" rotWithShape="0">
              <a:srgbClr val="000000">
                <a:alpha val="200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2" name="Google Shape;82;p6"/>
          <p:cNvSpPr/>
          <p:nvPr/>
        </p:nvSpPr>
        <p:spPr>
          <a:xfrm>
            <a:off x="1" y="5880769"/>
            <a:ext cx="4877763" cy="971131"/>
          </a:xfrm>
          <a:custGeom>
            <a:avLst/>
            <a:gdLst/>
            <a:ahLst/>
            <a:cxnLst/>
            <a:rect l="l" t="t" r="r" b="b"/>
            <a:pathLst>
              <a:path w="4914623" h="971131" extrusionOk="0">
                <a:moveTo>
                  <a:pt x="0" y="501883"/>
                </a:moveTo>
                <a:cubicBezTo>
                  <a:pt x="142573" y="562960"/>
                  <a:pt x="289896" y="612100"/>
                  <a:pt x="440592" y="648793"/>
                </a:cubicBezTo>
                <a:cubicBezTo>
                  <a:pt x="529123" y="670340"/>
                  <a:pt x="657928" y="701664"/>
                  <a:pt x="816954" y="713023"/>
                </a:cubicBezTo>
                <a:cubicBezTo>
                  <a:pt x="925519" y="720802"/>
                  <a:pt x="1203367" y="738013"/>
                  <a:pt x="1496223" y="630412"/>
                </a:cubicBezTo>
                <a:cubicBezTo>
                  <a:pt x="1769251" y="530108"/>
                  <a:pt x="1770836" y="469183"/>
                  <a:pt x="2129574" y="226513"/>
                </a:cubicBezTo>
                <a:cubicBezTo>
                  <a:pt x="2352003" y="76092"/>
                  <a:pt x="2495539" y="28040"/>
                  <a:pt x="2680313" y="6217"/>
                </a:cubicBezTo>
                <a:cubicBezTo>
                  <a:pt x="2992100" y="-30476"/>
                  <a:pt x="3240306" y="102016"/>
                  <a:pt x="3506423" y="226513"/>
                </a:cubicBezTo>
                <a:cubicBezTo>
                  <a:pt x="3772540" y="351010"/>
                  <a:pt x="4082886" y="637731"/>
                  <a:pt x="4277015" y="753199"/>
                </a:cubicBezTo>
                <a:cubicBezTo>
                  <a:pt x="4471144" y="868667"/>
                  <a:pt x="4802341" y="947746"/>
                  <a:pt x="4914623" y="971131"/>
                </a:cubicBezTo>
              </a:path>
            </a:pathLst>
          </a:custGeom>
          <a:noFill/>
          <a:ln w="19050" cap="flat" cmpd="sng">
            <a:solidFill>
              <a:schemeClr val="accent4"/>
            </a:solidFill>
            <a:prstDash val="solid"/>
            <a:miter lim="8000"/>
            <a:headEnd type="none" w="sm" len="sm"/>
            <a:tailEnd type="none" w="sm" len="sm"/>
          </a:ln>
          <a:effectLst>
            <a:outerShdw blurRad="63500" sx="102000" sy="102000" algn="ctr" rotWithShape="0">
              <a:srgbClr val="000000">
                <a:alpha val="200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/>
          </a:p>
        </p:txBody>
      </p:sp>
      <p:sp>
        <p:nvSpPr>
          <p:cNvPr id="83" name="Google Shape;83;p6"/>
          <p:cNvSpPr/>
          <p:nvPr/>
        </p:nvSpPr>
        <p:spPr>
          <a:xfrm flipH="1">
            <a:off x="7571226" y="6105749"/>
            <a:ext cx="4620774" cy="752251"/>
          </a:xfrm>
          <a:custGeom>
            <a:avLst/>
            <a:gdLst/>
            <a:ahLst/>
            <a:cxnLst/>
            <a:rect l="l" t="t" r="r" b="b"/>
            <a:pathLst>
              <a:path w="4620774" h="752251" extrusionOk="0">
                <a:moveTo>
                  <a:pt x="3740" y="501504"/>
                </a:moveTo>
                <a:cubicBezTo>
                  <a:pt x="146313" y="562581"/>
                  <a:pt x="293636" y="611721"/>
                  <a:pt x="444332" y="648414"/>
                </a:cubicBezTo>
                <a:cubicBezTo>
                  <a:pt x="532863" y="669961"/>
                  <a:pt x="661668" y="701285"/>
                  <a:pt x="820694" y="712644"/>
                </a:cubicBezTo>
                <a:cubicBezTo>
                  <a:pt x="929259" y="720423"/>
                  <a:pt x="1207107" y="737634"/>
                  <a:pt x="1499963" y="630033"/>
                </a:cubicBezTo>
                <a:cubicBezTo>
                  <a:pt x="1772991" y="529729"/>
                  <a:pt x="1774576" y="468804"/>
                  <a:pt x="2133314" y="226134"/>
                </a:cubicBezTo>
                <a:cubicBezTo>
                  <a:pt x="2355743" y="75713"/>
                  <a:pt x="2499279" y="27661"/>
                  <a:pt x="2684053" y="5838"/>
                </a:cubicBezTo>
                <a:cubicBezTo>
                  <a:pt x="2995840" y="-30855"/>
                  <a:pt x="3250214" y="96229"/>
                  <a:pt x="3510163" y="226134"/>
                </a:cubicBezTo>
                <a:cubicBezTo>
                  <a:pt x="3843223" y="392595"/>
                  <a:pt x="3925489" y="524635"/>
                  <a:pt x="4290354" y="657570"/>
                </a:cubicBezTo>
                <a:cubicBezTo>
                  <a:pt x="4398093" y="696838"/>
                  <a:pt x="4508516" y="728292"/>
                  <a:pt x="4620798" y="751677"/>
                </a:cubicBezTo>
                <a:lnTo>
                  <a:pt x="23" y="751677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>
            <a:outerShdw blurRad="127000" dist="63500" dir="13500000" algn="bl" rotWithShape="0">
              <a:srgbClr val="000000">
                <a:alpha val="200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4" name="Google Shape;84;p6"/>
          <p:cNvSpPr/>
          <p:nvPr/>
        </p:nvSpPr>
        <p:spPr>
          <a:xfrm flipH="1">
            <a:off x="7314237" y="5886869"/>
            <a:ext cx="4877763" cy="971131"/>
          </a:xfrm>
          <a:custGeom>
            <a:avLst/>
            <a:gdLst/>
            <a:ahLst/>
            <a:cxnLst/>
            <a:rect l="l" t="t" r="r" b="b"/>
            <a:pathLst>
              <a:path w="4914623" h="971131" extrusionOk="0">
                <a:moveTo>
                  <a:pt x="0" y="501883"/>
                </a:moveTo>
                <a:cubicBezTo>
                  <a:pt x="142573" y="562960"/>
                  <a:pt x="289896" y="612100"/>
                  <a:pt x="440592" y="648793"/>
                </a:cubicBezTo>
                <a:cubicBezTo>
                  <a:pt x="529123" y="670340"/>
                  <a:pt x="657928" y="701664"/>
                  <a:pt x="816954" y="713023"/>
                </a:cubicBezTo>
                <a:cubicBezTo>
                  <a:pt x="925519" y="720802"/>
                  <a:pt x="1203367" y="738013"/>
                  <a:pt x="1496223" y="630412"/>
                </a:cubicBezTo>
                <a:cubicBezTo>
                  <a:pt x="1769251" y="530108"/>
                  <a:pt x="1770836" y="469183"/>
                  <a:pt x="2129574" y="226513"/>
                </a:cubicBezTo>
                <a:cubicBezTo>
                  <a:pt x="2352003" y="76092"/>
                  <a:pt x="2495539" y="28040"/>
                  <a:pt x="2680313" y="6217"/>
                </a:cubicBezTo>
                <a:cubicBezTo>
                  <a:pt x="2992100" y="-30476"/>
                  <a:pt x="3240306" y="102016"/>
                  <a:pt x="3506423" y="226513"/>
                </a:cubicBezTo>
                <a:cubicBezTo>
                  <a:pt x="3772540" y="351010"/>
                  <a:pt x="4082886" y="637731"/>
                  <a:pt x="4277015" y="753199"/>
                </a:cubicBezTo>
                <a:cubicBezTo>
                  <a:pt x="4471144" y="868667"/>
                  <a:pt x="4802341" y="947746"/>
                  <a:pt x="4914623" y="971131"/>
                </a:cubicBezTo>
              </a:path>
            </a:pathLst>
          </a:custGeom>
          <a:noFill/>
          <a:ln w="19050" cap="flat" cmpd="sng">
            <a:solidFill>
              <a:schemeClr val="accent4"/>
            </a:solidFill>
            <a:prstDash val="solid"/>
            <a:miter lim="8000"/>
            <a:headEnd type="none" w="sm" len="sm"/>
            <a:tailEnd type="none" w="sm" len="sm"/>
          </a:ln>
          <a:effectLst>
            <a:outerShdw blurRad="63500" sx="102000" sy="102000" algn="ctr" rotWithShape="0">
              <a:srgbClr val="000000">
                <a:alpha val="200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/>
          </a:p>
        </p:txBody>
      </p:sp>
    </p:spTree>
    <p:extLst>
      <p:ext uri="{BB962C8B-B14F-4D97-AF65-F5344CB8AC3E}">
        <p14:creationId xmlns:p14="http://schemas.microsoft.com/office/powerpoint/2010/main" val="809577163"/>
      </p:ext>
    </p:extLst>
  </p:cSld>
  <p:clrMapOvr>
    <a:masterClrMapping/>
  </p:clrMapOvr>
  <p:transition spd="slow">
    <p:push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004 Section Title" preserve="1" userDrawn="1">
  <p:cSld name="004 Section Title"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7"/>
          <p:cNvSpPr/>
          <p:nvPr/>
        </p:nvSpPr>
        <p:spPr>
          <a:xfrm rot="-5400000" flipH="1">
            <a:off x="9325719" y="4296689"/>
            <a:ext cx="3527798" cy="1601921"/>
          </a:xfrm>
          <a:custGeom>
            <a:avLst/>
            <a:gdLst/>
            <a:ahLst/>
            <a:cxnLst/>
            <a:rect l="l" t="t" r="r" b="b"/>
            <a:pathLst>
              <a:path w="3703725" h="1332159" extrusionOk="0">
                <a:moveTo>
                  <a:pt x="0" y="1332159"/>
                </a:moveTo>
                <a:cubicBezTo>
                  <a:pt x="27537" y="1208243"/>
                  <a:pt x="93626" y="997240"/>
                  <a:pt x="266214" y="806684"/>
                </a:cubicBezTo>
                <a:cubicBezTo>
                  <a:pt x="524649" y="521264"/>
                  <a:pt x="861908" y="439961"/>
                  <a:pt x="1064787" y="421167"/>
                </a:cubicBezTo>
                <a:cubicBezTo>
                  <a:pt x="1560453" y="375249"/>
                  <a:pt x="1731044" y="570486"/>
                  <a:pt x="2129504" y="577164"/>
                </a:cubicBezTo>
                <a:cubicBezTo>
                  <a:pt x="2593985" y="585012"/>
                  <a:pt x="2807671" y="437276"/>
                  <a:pt x="2992376" y="292638"/>
                </a:cubicBezTo>
                <a:cubicBezTo>
                  <a:pt x="3101284" y="207342"/>
                  <a:pt x="3195461" y="82806"/>
                  <a:pt x="3396205" y="26424"/>
                </a:cubicBezTo>
                <a:cubicBezTo>
                  <a:pt x="3496371" y="-872"/>
                  <a:pt x="3601080" y="-7102"/>
                  <a:pt x="3703725" y="8112"/>
                </a:cubicBezTo>
              </a:path>
            </a:pathLst>
          </a:custGeom>
          <a:noFill/>
          <a:ln w="19050" cap="flat" cmpd="sng">
            <a:solidFill>
              <a:schemeClr val="accent3"/>
            </a:solidFill>
            <a:prstDash val="solid"/>
            <a:miter lim="8000"/>
            <a:headEnd type="none" w="sm" len="sm"/>
            <a:tailEnd type="none" w="sm" len="sm"/>
          </a:ln>
          <a:effectLst>
            <a:outerShdw blurRad="63500" sx="102000" sy="102000" algn="ctr" rotWithShape="0">
              <a:srgbClr val="000000">
                <a:alpha val="200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1" name="Google Shape;91;p7"/>
          <p:cNvSpPr/>
          <p:nvPr/>
        </p:nvSpPr>
        <p:spPr>
          <a:xfrm rot="-5400000" flipH="1">
            <a:off x="9541505" y="4203284"/>
            <a:ext cx="3707511" cy="1601921"/>
          </a:xfrm>
          <a:custGeom>
            <a:avLst/>
            <a:gdLst/>
            <a:ahLst/>
            <a:cxnLst/>
            <a:rect l="l" t="t" r="r" b="b"/>
            <a:pathLst>
              <a:path w="3707511" h="1332159" extrusionOk="0">
                <a:moveTo>
                  <a:pt x="23" y="1331585"/>
                </a:moveTo>
                <a:cubicBezTo>
                  <a:pt x="27560" y="1207669"/>
                  <a:pt x="93649" y="996666"/>
                  <a:pt x="266237" y="806110"/>
                </a:cubicBezTo>
                <a:cubicBezTo>
                  <a:pt x="524672" y="520690"/>
                  <a:pt x="861931" y="439387"/>
                  <a:pt x="1064810" y="420593"/>
                </a:cubicBezTo>
                <a:cubicBezTo>
                  <a:pt x="1560476" y="374675"/>
                  <a:pt x="1731067" y="569912"/>
                  <a:pt x="2129527" y="576590"/>
                </a:cubicBezTo>
                <a:cubicBezTo>
                  <a:pt x="2594008" y="584438"/>
                  <a:pt x="2807694" y="436702"/>
                  <a:pt x="2992399" y="292064"/>
                </a:cubicBezTo>
                <a:cubicBezTo>
                  <a:pt x="3101307" y="206768"/>
                  <a:pt x="3195484" y="82232"/>
                  <a:pt x="3396228" y="25850"/>
                </a:cubicBezTo>
                <a:cubicBezTo>
                  <a:pt x="3496394" y="-1446"/>
                  <a:pt x="3601103" y="-7676"/>
                  <a:pt x="3703748" y="7538"/>
                </a:cubicBezTo>
                <a:cubicBezTo>
                  <a:pt x="3704987" y="448908"/>
                  <a:pt x="3706226" y="890257"/>
                  <a:pt x="3707534" y="1331585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ffectLst>
            <a:outerShdw blurRad="127000" dist="63500" dir="9600000" algn="br" rotWithShape="0">
              <a:srgbClr val="000000">
                <a:alpha val="200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2" name="Google Shape;92;p7"/>
          <p:cNvSpPr/>
          <p:nvPr/>
        </p:nvSpPr>
        <p:spPr>
          <a:xfrm rot="-5400000">
            <a:off x="9883287" y="4544438"/>
            <a:ext cx="3171819" cy="1455305"/>
          </a:xfrm>
          <a:custGeom>
            <a:avLst/>
            <a:gdLst/>
            <a:ahLst/>
            <a:cxnLst/>
            <a:rect l="l" t="t" r="r" b="b"/>
            <a:pathLst>
              <a:path w="4014961" h="1531900" extrusionOk="0">
                <a:moveTo>
                  <a:pt x="3741" y="234747"/>
                </a:moveTo>
                <a:cubicBezTo>
                  <a:pt x="185099" y="120530"/>
                  <a:pt x="388333" y="45499"/>
                  <a:pt x="600398" y="14451"/>
                </a:cubicBezTo>
                <a:cubicBezTo>
                  <a:pt x="992800" y="-41725"/>
                  <a:pt x="1297910" y="74068"/>
                  <a:pt x="1426508" y="124599"/>
                </a:cubicBezTo>
                <a:cubicBezTo>
                  <a:pt x="1805830" y="273780"/>
                  <a:pt x="1801768" y="420277"/>
                  <a:pt x="2381146" y="822248"/>
                </a:cubicBezTo>
                <a:cubicBezTo>
                  <a:pt x="2572666" y="955114"/>
                  <a:pt x="2825593" y="1128735"/>
                  <a:pt x="3179719" y="1281152"/>
                </a:cubicBezTo>
                <a:cubicBezTo>
                  <a:pt x="3447592" y="1396394"/>
                  <a:pt x="3727863" y="1480313"/>
                  <a:pt x="4014985" y="1531326"/>
                </a:cubicBezTo>
                <a:lnTo>
                  <a:pt x="23" y="1531326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>
            <a:outerShdw blurRad="127000" dist="63500" dir="9600000" algn="bl" rotWithShape="0">
              <a:srgbClr val="000000">
                <a:alpha val="200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3" name="Google Shape;93;p7"/>
          <p:cNvSpPr/>
          <p:nvPr/>
        </p:nvSpPr>
        <p:spPr>
          <a:xfrm rot="-5400000">
            <a:off x="9303966" y="3931324"/>
            <a:ext cx="4011244" cy="1842110"/>
          </a:xfrm>
          <a:custGeom>
            <a:avLst/>
            <a:gdLst/>
            <a:ahLst/>
            <a:cxnLst/>
            <a:rect l="l" t="t" r="r" b="b"/>
            <a:pathLst>
              <a:path w="4011244" h="1531900" extrusionOk="0">
                <a:moveTo>
                  <a:pt x="0" y="235321"/>
                </a:moveTo>
                <a:cubicBezTo>
                  <a:pt x="181358" y="121104"/>
                  <a:pt x="384592" y="46073"/>
                  <a:pt x="596657" y="15025"/>
                </a:cubicBezTo>
                <a:cubicBezTo>
                  <a:pt x="989059" y="-41151"/>
                  <a:pt x="1294169" y="74642"/>
                  <a:pt x="1422767" y="125173"/>
                </a:cubicBezTo>
                <a:cubicBezTo>
                  <a:pt x="1802089" y="274354"/>
                  <a:pt x="1798027" y="420851"/>
                  <a:pt x="2377405" y="822822"/>
                </a:cubicBezTo>
                <a:cubicBezTo>
                  <a:pt x="2568925" y="955688"/>
                  <a:pt x="2821852" y="1129309"/>
                  <a:pt x="3175978" y="1281726"/>
                </a:cubicBezTo>
                <a:cubicBezTo>
                  <a:pt x="3443851" y="1396968"/>
                  <a:pt x="3724122" y="1480887"/>
                  <a:pt x="4011244" y="1531900"/>
                </a:cubicBezTo>
              </a:path>
            </a:pathLst>
          </a:custGeom>
          <a:noFill/>
          <a:ln w="19050" cap="flat" cmpd="sng">
            <a:solidFill>
              <a:schemeClr val="accent4"/>
            </a:solidFill>
            <a:prstDash val="solid"/>
            <a:miter lim="8000"/>
            <a:headEnd type="none" w="sm" len="sm"/>
            <a:tailEnd type="none" w="sm" len="sm"/>
          </a:ln>
          <a:effectLst>
            <a:outerShdw blurRad="63500" sx="102000" sy="102000" algn="ctr" rotWithShape="0">
              <a:srgbClr val="000000">
                <a:alpha val="200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4" name="Google Shape;94;p7"/>
          <p:cNvSpPr/>
          <p:nvPr/>
        </p:nvSpPr>
        <p:spPr>
          <a:xfrm rot="10800000" flipH="1">
            <a:off x="0" y="20765"/>
            <a:ext cx="4141609" cy="1719558"/>
          </a:xfrm>
          <a:custGeom>
            <a:avLst/>
            <a:gdLst/>
            <a:ahLst/>
            <a:cxnLst/>
            <a:rect l="l" t="t" r="r" b="b"/>
            <a:pathLst>
              <a:path w="4011244" h="1531900" extrusionOk="0">
                <a:moveTo>
                  <a:pt x="0" y="235321"/>
                </a:moveTo>
                <a:cubicBezTo>
                  <a:pt x="181358" y="121104"/>
                  <a:pt x="384592" y="46073"/>
                  <a:pt x="596657" y="15025"/>
                </a:cubicBezTo>
                <a:cubicBezTo>
                  <a:pt x="989059" y="-41151"/>
                  <a:pt x="1294169" y="74642"/>
                  <a:pt x="1422767" y="125173"/>
                </a:cubicBezTo>
                <a:cubicBezTo>
                  <a:pt x="1802089" y="274354"/>
                  <a:pt x="1798027" y="420851"/>
                  <a:pt x="2377405" y="822822"/>
                </a:cubicBezTo>
                <a:cubicBezTo>
                  <a:pt x="2568925" y="955688"/>
                  <a:pt x="2821852" y="1129309"/>
                  <a:pt x="3175978" y="1281726"/>
                </a:cubicBezTo>
                <a:cubicBezTo>
                  <a:pt x="3443851" y="1396968"/>
                  <a:pt x="3724122" y="1480887"/>
                  <a:pt x="4011244" y="1531900"/>
                </a:cubicBezTo>
              </a:path>
            </a:pathLst>
          </a:custGeom>
          <a:noFill/>
          <a:ln w="19050" cap="flat" cmpd="sng">
            <a:solidFill>
              <a:schemeClr val="accent2"/>
            </a:solidFill>
            <a:prstDash val="solid"/>
            <a:miter lim="8000"/>
            <a:headEnd type="none" w="sm" len="sm"/>
            <a:tailEnd type="none" w="sm" len="sm"/>
          </a:ln>
          <a:effectLst>
            <a:outerShdw blurRad="63500" sx="102000" sy="102000" algn="ctr" rotWithShape="0">
              <a:srgbClr val="000000">
                <a:alpha val="200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5" name="Google Shape;95;p7"/>
          <p:cNvSpPr/>
          <p:nvPr/>
        </p:nvSpPr>
        <p:spPr>
          <a:xfrm rot="10800000" flipH="1">
            <a:off x="0" y="1582"/>
            <a:ext cx="4456607" cy="1485943"/>
          </a:xfrm>
          <a:custGeom>
            <a:avLst/>
            <a:gdLst/>
            <a:ahLst/>
            <a:cxnLst/>
            <a:rect l="l" t="t" r="r" b="b"/>
            <a:pathLst>
              <a:path w="4014961" h="1531900" extrusionOk="0">
                <a:moveTo>
                  <a:pt x="3741" y="234747"/>
                </a:moveTo>
                <a:cubicBezTo>
                  <a:pt x="185099" y="120530"/>
                  <a:pt x="388333" y="45499"/>
                  <a:pt x="600398" y="14451"/>
                </a:cubicBezTo>
                <a:cubicBezTo>
                  <a:pt x="992800" y="-41725"/>
                  <a:pt x="1297910" y="74068"/>
                  <a:pt x="1426508" y="124599"/>
                </a:cubicBezTo>
                <a:cubicBezTo>
                  <a:pt x="1805830" y="273780"/>
                  <a:pt x="1801768" y="420277"/>
                  <a:pt x="2381146" y="822248"/>
                </a:cubicBezTo>
                <a:cubicBezTo>
                  <a:pt x="2572666" y="955114"/>
                  <a:pt x="2825593" y="1128735"/>
                  <a:pt x="3179719" y="1281152"/>
                </a:cubicBezTo>
                <a:cubicBezTo>
                  <a:pt x="3447592" y="1396394"/>
                  <a:pt x="3727863" y="1480313"/>
                  <a:pt x="4014985" y="1531326"/>
                </a:cubicBezTo>
                <a:lnTo>
                  <a:pt x="23" y="153132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>
            <a:outerShdw blurRad="127000" dist="63500" dir="2400000" algn="bl" rotWithShape="0">
              <a:srgbClr val="000000">
                <a:alpha val="200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845184619"/>
      </p:ext>
    </p:extLst>
  </p:cSld>
  <p:clrMapOvr>
    <a:masterClrMapping/>
  </p:clrMapOvr>
  <p:transition spd="slow">
    <p:push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006 Two columns" preserve="1" userDrawn="1">
  <p:cSld name="006 Two columns"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8"/>
          <p:cNvSpPr/>
          <p:nvPr/>
        </p:nvSpPr>
        <p:spPr>
          <a:xfrm rot="10800000" flipH="1">
            <a:off x="8664202" y="254247"/>
            <a:ext cx="3527798" cy="1332159"/>
          </a:xfrm>
          <a:custGeom>
            <a:avLst/>
            <a:gdLst/>
            <a:ahLst/>
            <a:cxnLst/>
            <a:rect l="l" t="t" r="r" b="b"/>
            <a:pathLst>
              <a:path w="3703725" h="1332159" extrusionOk="0">
                <a:moveTo>
                  <a:pt x="0" y="1332159"/>
                </a:moveTo>
                <a:cubicBezTo>
                  <a:pt x="27537" y="1208243"/>
                  <a:pt x="93626" y="997240"/>
                  <a:pt x="266214" y="806684"/>
                </a:cubicBezTo>
                <a:cubicBezTo>
                  <a:pt x="524649" y="521264"/>
                  <a:pt x="861908" y="439961"/>
                  <a:pt x="1064787" y="421167"/>
                </a:cubicBezTo>
                <a:cubicBezTo>
                  <a:pt x="1560453" y="375249"/>
                  <a:pt x="1731044" y="570486"/>
                  <a:pt x="2129504" y="577164"/>
                </a:cubicBezTo>
                <a:cubicBezTo>
                  <a:pt x="2593985" y="585012"/>
                  <a:pt x="2807671" y="437276"/>
                  <a:pt x="2992376" y="292638"/>
                </a:cubicBezTo>
                <a:cubicBezTo>
                  <a:pt x="3101284" y="207342"/>
                  <a:pt x="3195461" y="82806"/>
                  <a:pt x="3396205" y="26424"/>
                </a:cubicBezTo>
                <a:cubicBezTo>
                  <a:pt x="3496371" y="-872"/>
                  <a:pt x="3601080" y="-7102"/>
                  <a:pt x="3703725" y="8112"/>
                </a:cubicBezTo>
              </a:path>
            </a:pathLst>
          </a:custGeom>
          <a:noFill/>
          <a:ln w="19050" cap="flat" cmpd="sng">
            <a:solidFill>
              <a:schemeClr val="accent4"/>
            </a:solidFill>
            <a:prstDash val="solid"/>
            <a:miter lim="8000"/>
            <a:headEnd type="none" w="sm" len="sm"/>
            <a:tailEnd type="none" w="sm" len="sm"/>
          </a:ln>
          <a:effectLst>
            <a:outerShdw blurRad="63500" sx="102000" sy="102000" algn="ctr" rotWithShape="0">
              <a:srgbClr val="000000">
                <a:alpha val="200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8" name="Google Shape;98;p8"/>
          <p:cNvSpPr/>
          <p:nvPr/>
        </p:nvSpPr>
        <p:spPr>
          <a:xfrm rot="10800000" flipH="1">
            <a:off x="8480941" y="0"/>
            <a:ext cx="3707511" cy="1332159"/>
          </a:xfrm>
          <a:custGeom>
            <a:avLst/>
            <a:gdLst/>
            <a:ahLst/>
            <a:cxnLst/>
            <a:rect l="l" t="t" r="r" b="b"/>
            <a:pathLst>
              <a:path w="3707511" h="1332159" extrusionOk="0">
                <a:moveTo>
                  <a:pt x="23" y="1331585"/>
                </a:moveTo>
                <a:cubicBezTo>
                  <a:pt x="27560" y="1207669"/>
                  <a:pt x="93649" y="996666"/>
                  <a:pt x="266237" y="806110"/>
                </a:cubicBezTo>
                <a:cubicBezTo>
                  <a:pt x="524672" y="520690"/>
                  <a:pt x="861931" y="439387"/>
                  <a:pt x="1064810" y="420593"/>
                </a:cubicBezTo>
                <a:cubicBezTo>
                  <a:pt x="1560476" y="374675"/>
                  <a:pt x="1731067" y="569912"/>
                  <a:pt x="2129527" y="576590"/>
                </a:cubicBezTo>
                <a:cubicBezTo>
                  <a:pt x="2594008" y="584438"/>
                  <a:pt x="2807694" y="436702"/>
                  <a:pt x="2992399" y="292064"/>
                </a:cubicBezTo>
                <a:cubicBezTo>
                  <a:pt x="3101307" y="206768"/>
                  <a:pt x="3195484" y="82232"/>
                  <a:pt x="3396228" y="25850"/>
                </a:cubicBezTo>
                <a:cubicBezTo>
                  <a:pt x="3496394" y="-1446"/>
                  <a:pt x="3601103" y="-7676"/>
                  <a:pt x="3703748" y="7538"/>
                </a:cubicBezTo>
                <a:cubicBezTo>
                  <a:pt x="3704987" y="448908"/>
                  <a:pt x="3706226" y="890257"/>
                  <a:pt x="3707534" y="1331585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>
            <a:outerShdw blurRad="127000" dist="63500" dir="2400000" algn="br" rotWithShape="0">
              <a:srgbClr val="000000">
                <a:alpha val="200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9" name="Google Shape;99;p8"/>
          <p:cNvSpPr/>
          <p:nvPr/>
        </p:nvSpPr>
        <p:spPr>
          <a:xfrm rot="10800000">
            <a:off x="9016633" y="-526"/>
            <a:ext cx="3171819" cy="1210201"/>
          </a:xfrm>
          <a:custGeom>
            <a:avLst/>
            <a:gdLst/>
            <a:ahLst/>
            <a:cxnLst/>
            <a:rect l="l" t="t" r="r" b="b"/>
            <a:pathLst>
              <a:path w="4014961" h="1531900" extrusionOk="0">
                <a:moveTo>
                  <a:pt x="3741" y="234747"/>
                </a:moveTo>
                <a:cubicBezTo>
                  <a:pt x="185099" y="120530"/>
                  <a:pt x="388333" y="45499"/>
                  <a:pt x="600398" y="14451"/>
                </a:cubicBezTo>
                <a:cubicBezTo>
                  <a:pt x="992800" y="-41725"/>
                  <a:pt x="1297910" y="74068"/>
                  <a:pt x="1426508" y="124599"/>
                </a:cubicBezTo>
                <a:cubicBezTo>
                  <a:pt x="1805830" y="273780"/>
                  <a:pt x="1801768" y="420277"/>
                  <a:pt x="2381146" y="822248"/>
                </a:cubicBezTo>
                <a:cubicBezTo>
                  <a:pt x="2572666" y="955114"/>
                  <a:pt x="2825593" y="1128735"/>
                  <a:pt x="3179719" y="1281152"/>
                </a:cubicBezTo>
                <a:cubicBezTo>
                  <a:pt x="3447592" y="1396394"/>
                  <a:pt x="3727863" y="1480313"/>
                  <a:pt x="4014985" y="1531326"/>
                </a:cubicBezTo>
                <a:lnTo>
                  <a:pt x="23" y="153132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blurRad="127000" dist="63500" dir="2400000" algn="bl" rotWithShape="0">
              <a:srgbClr val="000000">
                <a:alpha val="200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0" name="Google Shape;100;p8"/>
          <p:cNvSpPr/>
          <p:nvPr/>
        </p:nvSpPr>
        <p:spPr>
          <a:xfrm rot="10800000">
            <a:off x="8177208" y="-28575"/>
            <a:ext cx="4011244" cy="1531900"/>
          </a:xfrm>
          <a:custGeom>
            <a:avLst/>
            <a:gdLst/>
            <a:ahLst/>
            <a:cxnLst/>
            <a:rect l="l" t="t" r="r" b="b"/>
            <a:pathLst>
              <a:path w="4011244" h="1531900" extrusionOk="0">
                <a:moveTo>
                  <a:pt x="0" y="235321"/>
                </a:moveTo>
                <a:cubicBezTo>
                  <a:pt x="181358" y="121104"/>
                  <a:pt x="384592" y="46073"/>
                  <a:pt x="596657" y="15025"/>
                </a:cubicBezTo>
                <a:cubicBezTo>
                  <a:pt x="989059" y="-41151"/>
                  <a:pt x="1294169" y="74642"/>
                  <a:pt x="1422767" y="125173"/>
                </a:cubicBezTo>
                <a:cubicBezTo>
                  <a:pt x="1802089" y="274354"/>
                  <a:pt x="1798027" y="420851"/>
                  <a:pt x="2377405" y="822822"/>
                </a:cubicBezTo>
                <a:cubicBezTo>
                  <a:pt x="2568925" y="955688"/>
                  <a:pt x="2821852" y="1129309"/>
                  <a:pt x="3175978" y="1281726"/>
                </a:cubicBezTo>
                <a:cubicBezTo>
                  <a:pt x="3443851" y="1396968"/>
                  <a:pt x="3724122" y="1480887"/>
                  <a:pt x="4011244" y="1531900"/>
                </a:cubicBezTo>
              </a:path>
            </a:pathLst>
          </a:custGeom>
          <a:noFill/>
          <a:ln w="19050" cap="flat" cmpd="sng">
            <a:solidFill>
              <a:schemeClr val="accent1"/>
            </a:solidFill>
            <a:prstDash val="solid"/>
            <a:miter lim="8000"/>
            <a:headEnd type="none" w="sm" len="sm"/>
            <a:tailEnd type="none" w="sm" len="sm"/>
          </a:ln>
          <a:effectLst>
            <a:outerShdw blurRad="63500" sx="102000" sy="102000" algn="ctr" rotWithShape="0">
              <a:srgbClr val="000000">
                <a:alpha val="200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1" name="Google Shape;101;p8"/>
          <p:cNvSpPr/>
          <p:nvPr/>
        </p:nvSpPr>
        <p:spPr>
          <a:xfrm flipH="1">
            <a:off x="-1585" y="5234250"/>
            <a:ext cx="4407433" cy="1332159"/>
          </a:xfrm>
          <a:custGeom>
            <a:avLst/>
            <a:gdLst/>
            <a:ahLst/>
            <a:cxnLst/>
            <a:rect l="l" t="t" r="r" b="b"/>
            <a:pathLst>
              <a:path w="3703725" h="1332159" extrusionOk="0">
                <a:moveTo>
                  <a:pt x="0" y="1332159"/>
                </a:moveTo>
                <a:cubicBezTo>
                  <a:pt x="27537" y="1208243"/>
                  <a:pt x="93626" y="997240"/>
                  <a:pt x="266214" y="806684"/>
                </a:cubicBezTo>
                <a:cubicBezTo>
                  <a:pt x="524649" y="521264"/>
                  <a:pt x="861908" y="439961"/>
                  <a:pt x="1064787" y="421167"/>
                </a:cubicBezTo>
                <a:cubicBezTo>
                  <a:pt x="1560453" y="375249"/>
                  <a:pt x="1731044" y="570486"/>
                  <a:pt x="2129504" y="577164"/>
                </a:cubicBezTo>
                <a:cubicBezTo>
                  <a:pt x="2593985" y="585012"/>
                  <a:pt x="2807671" y="437276"/>
                  <a:pt x="2992376" y="292638"/>
                </a:cubicBezTo>
                <a:cubicBezTo>
                  <a:pt x="3101284" y="207342"/>
                  <a:pt x="3195461" y="82806"/>
                  <a:pt x="3396205" y="26424"/>
                </a:cubicBezTo>
                <a:cubicBezTo>
                  <a:pt x="3496371" y="-872"/>
                  <a:pt x="3601080" y="-7102"/>
                  <a:pt x="3703725" y="8112"/>
                </a:cubicBezTo>
              </a:path>
            </a:pathLst>
          </a:custGeom>
          <a:noFill/>
          <a:ln w="19050" cap="flat" cmpd="sng">
            <a:solidFill>
              <a:schemeClr val="accent1"/>
            </a:solidFill>
            <a:prstDash val="solid"/>
            <a:miter lim="8000"/>
            <a:headEnd type="none" w="sm" len="sm"/>
            <a:tailEnd type="none" w="sm" len="sm"/>
          </a:ln>
          <a:effectLst>
            <a:outerShdw blurRad="63500" sx="102000" sy="102000" algn="ctr" rotWithShape="0">
              <a:srgbClr val="000000">
                <a:alpha val="200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2" name="Google Shape;102;p8"/>
          <p:cNvSpPr/>
          <p:nvPr/>
        </p:nvSpPr>
        <p:spPr>
          <a:xfrm flipH="1">
            <a:off x="747" y="5524550"/>
            <a:ext cx="4634389" cy="1332159"/>
          </a:xfrm>
          <a:custGeom>
            <a:avLst/>
            <a:gdLst/>
            <a:ahLst/>
            <a:cxnLst/>
            <a:rect l="l" t="t" r="r" b="b"/>
            <a:pathLst>
              <a:path w="3707511" h="1332159" extrusionOk="0">
                <a:moveTo>
                  <a:pt x="23" y="1331585"/>
                </a:moveTo>
                <a:cubicBezTo>
                  <a:pt x="27560" y="1207669"/>
                  <a:pt x="93649" y="996666"/>
                  <a:pt x="266237" y="806110"/>
                </a:cubicBezTo>
                <a:cubicBezTo>
                  <a:pt x="524672" y="520690"/>
                  <a:pt x="861931" y="439387"/>
                  <a:pt x="1064810" y="420593"/>
                </a:cubicBezTo>
                <a:cubicBezTo>
                  <a:pt x="1560476" y="374675"/>
                  <a:pt x="1731067" y="569912"/>
                  <a:pt x="2129527" y="576590"/>
                </a:cubicBezTo>
                <a:cubicBezTo>
                  <a:pt x="2594008" y="584438"/>
                  <a:pt x="2807694" y="436702"/>
                  <a:pt x="2992399" y="292064"/>
                </a:cubicBezTo>
                <a:cubicBezTo>
                  <a:pt x="3101307" y="206768"/>
                  <a:pt x="3195484" y="82232"/>
                  <a:pt x="3396228" y="25850"/>
                </a:cubicBezTo>
                <a:cubicBezTo>
                  <a:pt x="3496394" y="-1446"/>
                  <a:pt x="3601103" y="-7676"/>
                  <a:pt x="3703748" y="7538"/>
                </a:cubicBezTo>
                <a:cubicBezTo>
                  <a:pt x="3704987" y="448908"/>
                  <a:pt x="3706226" y="890257"/>
                  <a:pt x="3707534" y="1331585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blurRad="127000" dist="63500" dir="13500000" algn="br" rotWithShape="0">
              <a:srgbClr val="000000">
                <a:alpha val="200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3" name="Google Shape;103;p8"/>
          <p:cNvSpPr/>
          <p:nvPr/>
        </p:nvSpPr>
        <p:spPr>
          <a:xfrm>
            <a:off x="-3550" y="6256172"/>
            <a:ext cx="4620774" cy="601801"/>
          </a:xfrm>
          <a:custGeom>
            <a:avLst/>
            <a:gdLst/>
            <a:ahLst/>
            <a:cxnLst/>
            <a:rect l="l" t="t" r="r" b="b"/>
            <a:pathLst>
              <a:path w="4620774" h="752251" extrusionOk="0">
                <a:moveTo>
                  <a:pt x="3740" y="501504"/>
                </a:moveTo>
                <a:cubicBezTo>
                  <a:pt x="146313" y="562581"/>
                  <a:pt x="293636" y="611721"/>
                  <a:pt x="444332" y="648414"/>
                </a:cubicBezTo>
                <a:cubicBezTo>
                  <a:pt x="532863" y="669961"/>
                  <a:pt x="661668" y="701285"/>
                  <a:pt x="820694" y="712644"/>
                </a:cubicBezTo>
                <a:cubicBezTo>
                  <a:pt x="929259" y="720423"/>
                  <a:pt x="1207107" y="737634"/>
                  <a:pt x="1499963" y="630033"/>
                </a:cubicBezTo>
                <a:cubicBezTo>
                  <a:pt x="1772991" y="529729"/>
                  <a:pt x="1774576" y="468804"/>
                  <a:pt x="2133314" y="226134"/>
                </a:cubicBezTo>
                <a:cubicBezTo>
                  <a:pt x="2355743" y="75713"/>
                  <a:pt x="2499279" y="27661"/>
                  <a:pt x="2684053" y="5838"/>
                </a:cubicBezTo>
                <a:cubicBezTo>
                  <a:pt x="2995840" y="-30855"/>
                  <a:pt x="3250214" y="96229"/>
                  <a:pt x="3510163" y="226134"/>
                </a:cubicBezTo>
                <a:cubicBezTo>
                  <a:pt x="3843223" y="392595"/>
                  <a:pt x="3925489" y="524635"/>
                  <a:pt x="4290354" y="657570"/>
                </a:cubicBezTo>
                <a:cubicBezTo>
                  <a:pt x="4398093" y="696838"/>
                  <a:pt x="4508516" y="728292"/>
                  <a:pt x="4620798" y="751677"/>
                </a:cubicBezTo>
                <a:lnTo>
                  <a:pt x="23" y="751677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>
            <a:outerShdw blurRad="127000" dist="63500" dir="13500000" algn="bl" rotWithShape="0">
              <a:srgbClr val="000000">
                <a:alpha val="200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" name="Google Shape;104;p8"/>
          <p:cNvSpPr/>
          <p:nvPr/>
        </p:nvSpPr>
        <p:spPr>
          <a:xfrm>
            <a:off x="-3550" y="6081061"/>
            <a:ext cx="4877763" cy="776905"/>
          </a:xfrm>
          <a:custGeom>
            <a:avLst/>
            <a:gdLst/>
            <a:ahLst/>
            <a:cxnLst/>
            <a:rect l="l" t="t" r="r" b="b"/>
            <a:pathLst>
              <a:path w="4914623" h="971131" extrusionOk="0">
                <a:moveTo>
                  <a:pt x="0" y="501883"/>
                </a:moveTo>
                <a:cubicBezTo>
                  <a:pt x="142573" y="562960"/>
                  <a:pt x="289896" y="612100"/>
                  <a:pt x="440592" y="648793"/>
                </a:cubicBezTo>
                <a:cubicBezTo>
                  <a:pt x="529123" y="670340"/>
                  <a:pt x="657928" y="701664"/>
                  <a:pt x="816954" y="713023"/>
                </a:cubicBezTo>
                <a:cubicBezTo>
                  <a:pt x="925519" y="720802"/>
                  <a:pt x="1203367" y="738013"/>
                  <a:pt x="1496223" y="630412"/>
                </a:cubicBezTo>
                <a:cubicBezTo>
                  <a:pt x="1769251" y="530108"/>
                  <a:pt x="1770836" y="469183"/>
                  <a:pt x="2129574" y="226513"/>
                </a:cubicBezTo>
                <a:cubicBezTo>
                  <a:pt x="2352003" y="76092"/>
                  <a:pt x="2495539" y="28040"/>
                  <a:pt x="2680313" y="6217"/>
                </a:cubicBezTo>
                <a:cubicBezTo>
                  <a:pt x="2992100" y="-30476"/>
                  <a:pt x="3240306" y="102016"/>
                  <a:pt x="3506423" y="226513"/>
                </a:cubicBezTo>
                <a:cubicBezTo>
                  <a:pt x="3772540" y="351010"/>
                  <a:pt x="4082886" y="637731"/>
                  <a:pt x="4277015" y="753199"/>
                </a:cubicBezTo>
                <a:cubicBezTo>
                  <a:pt x="4471144" y="868667"/>
                  <a:pt x="4802341" y="947746"/>
                  <a:pt x="4914623" y="971131"/>
                </a:cubicBezTo>
              </a:path>
            </a:pathLst>
          </a:custGeom>
          <a:noFill/>
          <a:ln w="19050" cap="flat" cmpd="sng">
            <a:solidFill>
              <a:schemeClr val="accent4"/>
            </a:solidFill>
            <a:prstDash val="solid"/>
            <a:miter lim="8000"/>
            <a:headEnd type="none" w="sm" len="sm"/>
            <a:tailEnd type="none" w="sm" len="sm"/>
          </a:ln>
          <a:effectLst>
            <a:outerShdw blurRad="63500" sx="102000" sy="102000" algn="ctr" rotWithShape="0">
              <a:srgbClr val="000000">
                <a:alpha val="200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/>
          </a:p>
        </p:txBody>
      </p:sp>
    </p:spTree>
    <p:extLst>
      <p:ext uri="{BB962C8B-B14F-4D97-AF65-F5344CB8AC3E}">
        <p14:creationId xmlns:p14="http://schemas.microsoft.com/office/powerpoint/2010/main" val="4004450510"/>
      </p:ext>
    </p:extLst>
  </p:cSld>
  <p:clrMapOvr>
    <a:masterClrMapping/>
  </p:clrMapOvr>
  <p:transition spd="slow">
    <p:push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005 One column" preserve="1" userDrawn="1">
  <p:cSld name="005 One column"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9"/>
          <p:cNvSpPr/>
          <p:nvPr/>
        </p:nvSpPr>
        <p:spPr>
          <a:xfrm rot="10104194">
            <a:off x="2907471" y="4955953"/>
            <a:ext cx="9559819" cy="1475628"/>
          </a:xfrm>
          <a:custGeom>
            <a:avLst/>
            <a:gdLst/>
            <a:ahLst/>
            <a:cxnLst/>
            <a:rect l="l" t="t" r="r" b="b"/>
            <a:pathLst>
              <a:path w="12201525" h="2166807" extrusionOk="0">
                <a:moveTo>
                  <a:pt x="0" y="1942490"/>
                </a:moveTo>
                <a:cubicBezTo>
                  <a:pt x="310356" y="2088540"/>
                  <a:pt x="620713" y="2234590"/>
                  <a:pt x="1019175" y="2132990"/>
                </a:cubicBezTo>
                <a:cubicBezTo>
                  <a:pt x="1417637" y="2031390"/>
                  <a:pt x="1930400" y="1504340"/>
                  <a:pt x="2390775" y="1332890"/>
                </a:cubicBezTo>
                <a:cubicBezTo>
                  <a:pt x="2851150" y="1161440"/>
                  <a:pt x="3244850" y="1342415"/>
                  <a:pt x="3657600" y="1590065"/>
                </a:cubicBezTo>
                <a:cubicBezTo>
                  <a:pt x="4070350" y="1837715"/>
                  <a:pt x="4670425" y="2134577"/>
                  <a:pt x="5181600" y="1913915"/>
                </a:cubicBezTo>
                <a:cubicBezTo>
                  <a:pt x="5692775" y="1693253"/>
                  <a:pt x="6210300" y="566128"/>
                  <a:pt x="6724650" y="266090"/>
                </a:cubicBezTo>
                <a:cubicBezTo>
                  <a:pt x="7239000" y="-33948"/>
                  <a:pt x="7681913" y="-73635"/>
                  <a:pt x="8267700" y="113690"/>
                </a:cubicBezTo>
                <a:cubicBezTo>
                  <a:pt x="8853488" y="301015"/>
                  <a:pt x="9337675" y="983640"/>
                  <a:pt x="10239375" y="1390040"/>
                </a:cubicBezTo>
                <a:cubicBezTo>
                  <a:pt x="11141075" y="1796440"/>
                  <a:pt x="11547475" y="1021740"/>
                  <a:pt x="12201525" y="837590"/>
                </a:cubicBezTo>
              </a:path>
            </a:pathLst>
          </a:custGeom>
          <a:noFill/>
          <a:ln w="19050" cap="flat" cmpd="sng">
            <a:solidFill>
              <a:schemeClr val="accent1"/>
            </a:solidFill>
            <a:prstDash val="solid"/>
            <a:miter lim="8000"/>
            <a:headEnd type="none" w="sm" len="sm"/>
            <a:tailEnd type="none" w="sm" len="sm"/>
          </a:ln>
          <a:effectLst>
            <a:outerShdw blurRad="63500" sx="102000" sy="102000" algn="ctr" rotWithShape="0">
              <a:srgbClr val="000000">
                <a:alpha val="200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3" name="Google Shape;113;p9"/>
          <p:cNvSpPr/>
          <p:nvPr/>
        </p:nvSpPr>
        <p:spPr>
          <a:xfrm>
            <a:off x="0" y="5138353"/>
            <a:ext cx="4011244" cy="1531900"/>
          </a:xfrm>
          <a:custGeom>
            <a:avLst/>
            <a:gdLst/>
            <a:ahLst/>
            <a:cxnLst/>
            <a:rect l="l" t="t" r="r" b="b"/>
            <a:pathLst>
              <a:path w="4011244" h="1531900" extrusionOk="0">
                <a:moveTo>
                  <a:pt x="0" y="235321"/>
                </a:moveTo>
                <a:cubicBezTo>
                  <a:pt x="181358" y="121104"/>
                  <a:pt x="384592" y="46073"/>
                  <a:pt x="596657" y="15025"/>
                </a:cubicBezTo>
                <a:cubicBezTo>
                  <a:pt x="989059" y="-41151"/>
                  <a:pt x="1294169" y="74642"/>
                  <a:pt x="1422767" y="125173"/>
                </a:cubicBezTo>
                <a:cubicBezTo>
                  <a:pt x="1802089" y="274354"/>
                  <a:pt x="1798027" y="420851"/>
                  <a:pt x="2377405" y="822822"/>
                </a:cubicBezTo>
                <a:cubicBezTo>
                  <a:pt x="2568925" y="955688"/>
                  <a:pt x="2821852" y="1129309"/>
                  <a:pt x="3175978" y="1281726"/>
                </a:cubicBezTo>
                <a:cubicBezTo>
                  <a:pt x="3443851" y="1396968"/>
                  <a:pt x="3724122" y="1480887"/>
                  <a:pt x="4011244" y="1531900"/>
                </a:cubicBezTo>
              </a:path>
            </a:pathLst>
          </a:custGeom>
          <a:noFill/>
          <a:ln w="19050" cap="flat" cmpd="sng">
            <a:solidFill>
              <a:schemeClr val="accent2"/>
            </a:solidFill>
            <a:prstDash val="solid"/>
            <a:miter lim="8000"/>
            <a:headEnd type="none" w="sm" len="sm"/>
            <a:tailEnd type="none" w="sm" len="sm"/>
          </a:ln>
          <a:effectLst>
            <a:outerShdw blurRad="63500" sx="102000" sy="102000" algn="ctr" rotWithShape="0">
              <a:srgbClr val="000000">
                <a:alpha val="200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4" name="Google Shape;114;p9"/>
          <p:cNvSpPr/>
          <p:nvPr/>
        </p:nvSpPr>
        <p:spPr>
          <a:xfrm>
            <a:off x="0" y="5326100"/>
            <a:ext cx="4014961" cy="1531900"/>
          </a:xfrm>
          <a:custGeom>
            <a:avLst/>
            <a:gdLst/>
            <a:ahLst/>
            <a:cxnLst/>
            <a:rect l="l" t="t" r="r" b="b"/>
            <a:pathLst>
              <a:path w="4014961" h="1531900" extrusionOk="0">
                <a:moveTo>
                  <a:pt x="3741" y="234747"/>
                </a:moveTo>
                <a:cubicBezTo>
                  <a:pt x="185099" y="120530"/>
                  <a:pt x="388333" y="45499"/>
                  <a:pt x="600398" y="14451"/>
                </a:cubicBezTo>
                <a:cubicBezTo>
                  <a:pt x="992800" y="-41725"/>
                  <a:pt x="1297910" y="74068"/>
                  <a:pt x="1426508" y="124599"/>
                </a:cubicBezTo>
                <a:cubicBezTo>
                  <a:pt x="1805830" y="273780"/>
                  <a:pt x="1801768" y="420277"/>
                  <a:pt x="2381146" y="822248"/>
                </a:cubicBezTo>
                <a:cubicBezTo>
                  <a:pt x="2572666" y="955114"/>
                  <a:pt x="2825593" y="1128735"/>
                  <a:pt x="3179719" y="1281152"/>
                </a:cubicBezTo>
                <a:cubicBezTo>
                  <a:pt x="3447592" y="1396394"/>
                  <a:pt x="3727863" y="1480313"/>
                  <a:pt x="4014985" y="1531326"/>
                </a:cubicBezTo>
                <a:lnTo>
                  <a:pt x="23" y="153132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>
            <a:outerShdw blurRad="127000" dist="63500" dir="18900000" algn="bl" rotWithShape="0">
              <a:srgbClr val="000000">
                <a:alpha val="200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5" name="Google Shape;115;p9"/>
          <p:cNvSpPr/>
          <p:nvPr/>
        </p:nvSpPr>
        <p:spPr>
          <a:xfrm>
            <a:off x="0" y="5901090"/>
            <a:ext cx="4189408" cy="956910"/>
          </a:xfrm>
          <a:custGeom>
            <a:avLst/>
            <a:gdLst/>
            <a:ahLst/>
            <a:cxnLst/>
            <a:rect l="l" t="t" r="r" b="b"/>
            <a:pathLst>
              <a:path w="4189408" h="956910" extrusionOk="0">
                <a:moveTo>
                  <a:pt x="3809" y="-575"/>
                </a:moveTo>
                <a:cubicBezTo>
                  <a:pt x="214998" y="133592"/>
                  <a:pt x="447961" y="229896"/>
                  <a:pt x="692234" y="284020"/>
                </a:cubicBezTo>
                <a:cubicBezTo>
                  <a:pt x="1111003" y="376475"/>
                  <a:pt x="1445577" y="318028"/>
                  <a:pt x="1527500" y="302332"/>
                </a:cubicBezTo>
                <a:cubicBezTo>
                  <a:pt x="1904275" y="230254"/>
                  <a:pt x="1943308" y="105443"/>
                  <a:pt x="2316916" y="36187"/>
                </a:cubicBezTo>
                <a:cubicBezTo>
                  <a:pt x="2366139" y="27031"/>
                  <a:pt x="2694173" y="-31141"/>
                  <a:pt x="3023653" y="36187"/>
                </a:cubicBezTo>
                <a:cubicBezTo>
                  <a:pt x="3706157" y="175593"/>
                  <a:pt x="4092777" y="791733"/>
                  <a:pt x="4189432" y="956336"/>
                </a:cubicBezTo>
                <a:lnTo>
                  <a:pt x="23" y="956336"/>
                </a:lnTo>
                <a:cubicBezTo>
                  <a:pt x="1262" y="637409"/>
                  <a:pt x="2522" y="318441"/>
                  <a:pt x="3809" y="-575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blurRad="127000" dist="63500" dir="18900000" algn="bl" rotWithShape="0">
              <a:srgbClr val="000000">
                <a:alpha val="200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6" name="Google Shape;116;p9"/>
          <p:cNvSpPr/>
          <p:nvPr/>
        </p:nvSpPr>
        <p:spPr>
          <a:xfrm>
            <a:off x="0" y="6105749"/>
            <a:ext cx="4620774" cy="752251"/>
          </a:xfrm>
          <a:custGeom>
            <a:avLst/>
            <a:gdLst/>
            <a:ahLst/>
            <a:cxnLst/>
            <a:rect l="l" t="t" r="r" b="b"/>
            <a:pathLst>
              <a:path w="4620774" h="752251" extrusionOk="0">
                <a:moveTo>
                  <a:pt x="3740" y="501504"/>
                </a:moveTo>
                <a:cubicBezTo>
                  <a:pt x="146313" y="562581"/>
                  <a:pt x="293636" y="611721"/>
                  <a:pt x="444332" y="648414"/>
                </a:cubicBezTo>
                <a:cubicBezTo>
                  <a:pt x="532863" y="669961"/>
                  <a:pt x="661668" y="701285"/>
                  <a:pt x="820694" y="712644"/>
                </a:cubicBezTo>
                <a:cubicBezTo>
                  <a:pt x="929259" y="720423"/>
                  <a:pt x="1207107" y="737634"/>
                  <a:pt x="1499963" y="630033"/>
                </a:cubicBezTo>
                <a:cubicBezTo>
                  <a:pt x="1772991" y="529729"/>
                  <a:pt x="1774576" y="468804"/>
                  <a:pt x="2133314" y="226134"/>
                </a:cubicBezTo>
                <a:cubicBezTo>
                  <a:pt x="2355743" y="75713"/>
                  <a:pt x="2499279" y="27661"/>
                  <a:pt x="2684053" y="5838"/>
                </a:cubicBezTo>
                <a:cubicBezTo>
                  <a:pt x="2995840" y="-30855"/>
                  <a:pt x="3250214" y="96229"/>
                  <a:pt x="3510163" y="226134"/>
                </a:cubicBezTo>
                <a:cubicBezTo>
                  <a:pt x="3843223" y="392595"/>
                  <a:pt x="3925489" y="524635"/>
                  <a:pt x="4290354" y="657570"/>
                </a:cubicBezTo>
                <a:cubicBezTo>
                  <a:pt x="4398093" y="696838"/>
                  <a:pt x="4508516" y="728292"/>
                  <a:pt x="4620798" y="751677"/>
                </a:cubicBezTo>
                <a:lnTo>
                  <a:pt x="23" y="751677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>
            <a:outerShdw blurRad="127000" dist="63500" dir="18900000" algn="bl" rotWithShape="0">
              <a:srgbClr val="000000">
                <a:alpha val="200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7" name="Google Shape;117;p9"/>
          <p:cNvSpPr/>
          <p:nvPr/>
        </p:nvSpPr>
        <p:spPr>
          <a:xfrm>
            <a:off x="7782613" y="4828402"/>
            <a:ext cx="4407433" cy="1665199"/>
          </a:xfrm>
          <a:custGeom>
            <a:avLst/>
            <a:gdLst/>
            <a:ahLst/>
            <a:cxnLst/>
            <a:rect l="l" t="t" r="r" b="b"/>
            <a:pathLst>
              <a:path w="3703725" h="1332159" extrusionOk="0">
                <a:moveTo>
                  <a:pt x="0" y="1332159"/>
                </a:moveTo>
                <a:cubicBezTo>
                  <a:pt x="27537" y="1208243"/>
                  <a:pt x="93626" y="997240"/>
                  <a:pt x="266214" y="806684"/>
                </a:cubicBezTo>
                <a:cubicBezTo>
                  <a:pt x="524649" y="521264"/>
                  <a:pt x="861908" y="439961"/>
                  <a:pt x="1064787" y="421167"/>
                </a:cubicBezTo>
                <a:cubicBezTo>
                  <a:pt x="1560453" y="375249"/>
                  <a:pt x="1731044" y="570486"/>
                  <a:pt x="2129504" y="577164"/>
                </a:cubicBezTo>
                <a:cubicBezTo>
                  <a:pt x="2593985" y="585012"/>
                  <a:pt x="2807671" y="437276"/>
                  <a:pt x="2992376" y="292638"/>
                </a:cubicBezTo>
                <a:cubicBezTo>
                  <a:pt x="3101284" y="207342"/>
                  <a:pt x="3195461" y="82806"/>
                  <a:pt x="3396205" y="26424"/>
                </a:cubicBezTo>
                <a:cubicBezTo>
                  <a:pt x="3496371" y="-872"/>
                  <a:pt x="3601080" y="-7102"/>
                  <a:pt x="3703725" y="8112"/>
                </a:cubicBezTo>
              </a:path>
            </a:pathLst>
          </a:custGeom>
          <a:noFill/>
          <a:ln w="19050" cap="flat" cmpd="sng">
            <a:solidFill>
              <a:schemeClr val="accent3"/>
            </a:solidFill>
            <a:prstDash val="solid"/>
            <a:miter lim="8000"/>
            <a:headEnd type="none" w="sm" len="sm"/>
            <a:tailEnd type="none" w="sm" len="sm"/>
          </a:ln>
          <a:effectLst>
            <a:outerShdw blurRad="63500" sx="102000" sy="102000" algn="ctr" rotWithShape="0">
              <a:srgbClr val="000000">
                <a:alpha val="200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8" name="Google Shape;118;p9"/>
          <p:cNvSpPr/>
          <p:nvPr/>
        </p:nvSpPr>
        <p:spPr>
          <a:xfrm>
            <a:off x="7553325" y="5191261"/>
            <a:ext cx="4634389" cy="1665199"/>
          </a:xfrm>
          <a:custGeom>
            <a:avLst/>
            <a:gdLst/>
            <a:ahLst/>
            <a:cxnLst/>
            <a:rect l="l" t="t" r="r" b="b"/>
            <a:pathLst>
              <a:path w="3707511" h="1332159" extrusionOk="0">
                <a:moveTo>
                  <a:pt x="23" y="1331585"/>
                </a:moveTo>
                <a:cubicBezTo>
                  <a:pt x="27560" y="1207669"/>
                  <a:pt x="93649" y="996666"/>
                  <a:pt x="266237" y="806110"/>
                </a:cubicBezTo>
                <a:cubicBezTo>
                  <a:pt x="524672" y="520690"/>
                  <a:pt x="861931" y="439387"/>
                  <a:pt x="1064810" y="420593"/>
                </a:cubicBezTo>
                <a:cubicBezTo>
                  <a:pt x="1560476" y="374675"/>
                  <a:pt x="1731067" y="569912"/>
                  <a:pt x="2129527" y="576590"/>
                </a:cubicBezTo>
                <a:cubicBezTo>
                  <a:pt x="2594008" y="584438"/>
                  <a:pt x="2807694" y="436702"/>
                  <a:pt x="2992399" y="292064"/>
                </a:cubicBezTo>
                <a:cubicBezTo>
                  <a:pt x="3101307" y="206768"/>
                  <a:pt x="3195484" y="82232"/>
                  <a:pt x="3396228" y="25850"/>
                </a:cubicBezTo>
                <a:cubicBezTo>
                  <a:pt x="3496394" y="-1446"/>
                  <a:pt x="3601103" y="-7676"/>
                  <a:pt x="3703748" y="7538"/>
                </a:cubicBezTo>
                <a:cubicBezTo>
                  <a:pt x="3704987" y="448908"/>
                  <a:pt x="3706226" y="890257"/>
                  <a:pt x="3707534" y="1331585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ffectLst>
            <a:outerShdw blurRad="127000" dist="63500" dir="13500000" algn="br" rotWithShape="0">
              <a:srgbClr val="000000">
                <a:alpha val="200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9" name="Google Shape;119;p9"/>
          <p:cNvSpPr/>
          <p:nvPr/>
        </p:nvSpPr>
        <p:spPr>
          <a:xfrm>
            <a:off x="0" y="5765235"/>
            <a:ext cx="4185623" cy="956911"/>
          </a:xfrm>
          <a:custGeom>
            <a:avLst/>
            <a:gdLst/>
            <a:ahLst/>
            <a:cxnLst/>
            <a:rect l="l" t="t" r="r" b="b"/>
            <a:pathLst>
              <a:path w="4185623" h="956911" extrusionOk="0">
                <a:moveTo>
                  <a:pt x="0" y="0"/>
                </a:moveTo>
                <a:cubicBezTo>
                  <a:pt x="211189" y="134167"/>
                  <a:pt x="444152" y="230471"/>
                  <a:pt x="688425" y="284595"/>
                </a:cubicBezTo>
                <a:cubicBezTo>
                  <a:pt x="1107194" y="377050"/>
                  <a:pt x="1441768" y="318603"/>
                  <a:pt x="1523691" y="302907"/>
                </a:cubicBezTo>
                <a:cubicBezTo>
                  <a:pt x="1900466" y="230829"/>
                  <a:pt x="1939499" y="106018"/>
                  <a:pt x="2313107" y="36762"/>
                </a:cubicBezTo>
                <a:cubicBezTo>
                  <a:pt x="2362330" y="27606"/>
                  <a:pt x="2690364" y="-30566"/>
                  <a:pt x="3019844" y="36762"/>
                </a:cubicBezTo>
                <a:cubicBezTo>
                  <a:pt x="3702348" y="176168"/>
                  <a:pt x="4088968" y="792308"/>
                  <a:pt x="4185623" y="956911"/>
                </a:cubicBezTo>
              </a:path>
            </a:pathLst>
          </a:custGeom>
          <a:noFill/>
          <a:ln w="19050" cap="flat" cmpd="sng">
            <a:solidFill>
              <a:schemeClr val="accent1"/>
            </a:solidFill>
            <a:prstDash val="solid"/>
            <a:miter lim="8000"/>
            <a:headEnd type="none" w="sm" len="sm"/>
            <a:tailEnd type="none" w="sm" len="sm"/>
          </a:ln>
          <a:effectLst>
            <a:outerShdw blurRad="63500" sx="102000" sy="102000" algn="ctr" rotWithShape="0">
              <a:srgbClr val="000000">
                <a:alpha val="200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0" name="Google Shape;120;p9"/>
          <p:cNvSpPr/>
          <p:nvPr/>
        </p:nvSpPr>
        <p:spPr>
          <a:xfrm>
            <a:off x="1" y="5880769"/>
            <a:ext cx="4877763" cy="971131"/>
          </a:xfrm>
          <a:custGeom>
            <a:avLst/>
            <a:gdLst/>
            <a:ahLst/>
            <a:cxnLst/>
            <a:rect l="l" t="t" r="r" b="b"/>
            <a:pathLst>
              <a:path w="4914623" h="971131" extrusionOk="0">
                <a:moveTo>
                  <a:pt x="0" y="501883"/>
                </a:moveTo>
                <a:cubicBezTo>
                  <a:pt x="142573" y="562960"/>
                  <a:pt x="289896" y="612100"/>
                  <a:pt x="440592" y="648793"/>
                </a:cubicBezTo>
                <a:cubicBezTo>
                  <a:pt x="529123" y="670340"/>
                  <a:pt x="657928" y="701664"/>
                  <a:pt x="816954" y="713023"/>
                </a:cubicBezTo>
                <a:cubicBezTo>
                  <a:pt x="925519" y="720802"/>
                  <a:pt x="1203367" y="738013"/>
                  <a:pt x="1496223" y="630412"/>
                </a:cubicBezTo>
                <a:cubicBezTo>
                  <a:pt x="1769251" y="530108"/>
                  <a:pt x="1770836" y="469183"/>
                  <a:pt x="2129574" y="226513"/>
                </a:cubicBezTo>
                <a:cubicBezTo>
                  <a:pt x="2352003" y="76092"/>
                  <a:pt x="2495539" y="28040"/>
                  <a:pt x="2680313" y="6217"/>
                </a:cubicBezTo>
                <a:cubicBezTo>
                  <a:pt x="2992100" y="-30476"/>
                  <a:pt x="3240306" y="102016"/>
                  <a:pt x="3506423" y="226513"/>
                </a:cubicBezTo>
                <a:cubicBezTo>
                  <a:pt x="3772540" y="351010"/>
                  <a:pt x="4082886" y="637731"/>
                  <a:pt x="4277015" y="753199"/>
                </a:cubicBezTo>
                <a:cubicBezTo>
                  <a:pt x="4471144" y="868667"/>
                  <a:pt x="4802341" y="947746"/>
                  <a:pt x="4914623" y="971131"/>
                </a:cubicBezTo>
              </a:path>
            </a:pathLst>
          </a:custGeom>
          <a:noFill/>
          <a:ln w="19050" cap="flat" cmpd="sng">
            <a:solidFill>
              <a:schemeClr val="accent4"/>
            </a:solidFill>
            <a:prstDash val="solid"/>
            <a:miter lim="8000"/>
            <a:headEnd type="none" w="sm" len="sm"/>
            <a:tailEnd type="none" w="sm" len="sm"/>
          </a:ln>
          <a:effectLst>
            <a:outerShdw blurRad="63500" sx="102000" sy="102000" algn="ctr" rotWithShape="0">
              <a:srgbClr val="000000">
                <a:alpha val="200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/>
          </a:p>
        </p:txBody>
      </p:sp>
      <p:sp>
        <p:nvSpPr>
          <p:cNvPr id="121" name="Google Shape;121;p9"/>
          <p:cNvSpPr/>
          <p:nvPr/>
        </p:nvSpPr>
        <p:spPr>
          <a:xfrm flipH="1">
            <a:off x="7571226" y="6105749"/>
            <a:ext cx="4620774" cy="752251"/>
          </a:xfrm>
          <a:custGeom>
            <a:avLst/>
            <a:gdLst/>
            <a:ahLst/>
            <a:cxnLst/>
            <a:rect l="l" t="t" r="r" b="b"/>
            <a:pathLst>
              <a:path w="4620774" h="752251" extrusionOk="0">
                <a:moveTo>
                  <a:pt x="3740" y="501504"/>
                </a:moveTo>
                <a:cubicBezTo>
                  <a:pt x="146313" y="562581"/>
                  <a:pt x="293636" y="611721"/>
                  <a:pt x="444332" y="648414"/>
                </a:cubicBezTo>
                <a:cubicBezTo>
                  <a:pt x="532863" y="669961"/>
                  <a:pt x="661668" y="701285"/>
                  <a:pt x="820694" y="712644"/>
                </a:cubicBezTo>
                <a:cubicBezTo>
                  <a:pt x="929259" y="720423"/>
                  <a:pt x="1207107" y="737634"/>
                  <a:pt x="1499963" y="630033"/>
                </a:cubicBezTo>
                <a:cubicBezTo>
                  <a:pt x="1772991" y="529729"/>
                  <a:pt x="1774576" y="468804"/>
                  <a:pt x="2133314" y="226134"/>
                </a:cubicBezTo>
                <a:cubicBezTo>
                  <a:pt x="2355743" y="75713"/>
                  <a:pt x="2499279" y="27661"/>
                  <a:pt x="2684053" y="5838"/>
                </a:cubicBezTo>
                <a:cubicBezTo>
                  <a:pt x="2995840" y="-30855"/>
                  <a:pt x="3250214" y="96229"/>
                  <a:pt x="3510163" y="226134"/>
                </a:cubicBezTo>
                <a:cubicBezTo>
                  <a:pt x="3843223" y="392595"/>
                  <a:pt x="3925489" y="524635"/>
                  <a:pt x="4290354" y="657570"/>
                </a:cubicBezTo>
                <a:cubicBezTo>
                  <a:pt x="4398093" y="696838"/>
                  <a:pt x="4508516" y="728292"/>
                  <a:pt x="4620798" y="751677"/>
                </a:cubicBezTo>
                <a:lnTo>
                  <a:pt x="23" y="751677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>
            <a:outerShdw blurRad="127000" dist="63500" dir="13500000" algn="bl" rotWithShape="0">
              <a:srgbClr val="000000">
                <a:alpha val="200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2" name="Google Shape;122;p9"/>
          <p:cNvSpPr/>
          <p:nvPr/>
        </p:nvSpPr>
        <p:spPr>
          <a:xfrm flipH="1">
            <a:off x="7314237" y="5886869"/>
            <a:ext cx="4877763" cy="971131"/>
          </a:xfrm>
          <a:custGeom>
            <a:avLst/>
            <a:gdLst/>
            <a:ahLst/>
            <a:cxnLst/>
            <a:rect l="l" t="t" r="r" b="b"/>
            <a:pathLst>
              <a:path w="4914623" h="971131" extrusionOk="0">
                <a:moveTo>
                  <a:pt x="0" y="501883"/>
                </a:moveTo>
                <a:cubicBezTo>
                  <a:pt x="142573" y="562960"/>
                  <a:pt x="289896" y="612100"/>
                  <a:pt x="440592" y="648793"/>
                </a:cubicBezTo>
                <a:cubicBezTo>
                  <a:pt x="529123" y="670340"/>
                  <a:pt x="657928" y="701664"/>
                  <a:pt x="816954" y="713023"/>
                </a:cubicBezTo>
                <a:cubicBezTo>
                  <a:pt x="925519" y="720802"/>
                  <a:pt x="1203367" y="738013"/>
                  <a:pt x="1496223" y="630412"/>
                </a:cubicBezTo>
                <a:cubicBezTo>
                  <a:pt x="1769251" y="530108"/>
                  <a:pt x="1770836" y="469183"/>
                  <a:pt x="2129574" y="226513"/>
                </a:cubicBezTo>
                <a:cubicBezTo>
                  <a:pt x="2352003" y="76092"/>
                  <a:pt x="2495539" y="28040"/>
                  <a:pt x="2680313" y="6217"/>
                </a:cubicBezTo>
                <a:cubicBezTo>
                  <a:pt x="2992100" y="-30476"/>
                  <a:pt x="3240306" y="102016"/>
                  <a:pt x="3506423" y="226513"/>
                </a:cubicBezTo>
                <a:cubicBezTo>
                  <a:pt x="3772540" y="351010"/>
                  <a:pt x="4082886" y="637731"/>
                  <a:pt x="4277015" y="753199"/>
                </a:cubicBezTo>
                <a:cubicBezTo>
                  <a:pt x="4471144" y="868667"/>
                  <a:pt x="4802341" y="947746"/>
                  <a:pt x="4914623" y="971131"/>
                </a:cubicBezTo>
              </a:path>
            </a:pathLst>
          </a:custGeom>
          <a:noFill/>
          <a:ln w="19050" cap="flat" cmpd="sng">
            <a:solidFill>
              <a:schemeClr val="accent4"/>
            </a:solidFill>
            <a:prstDash val="solid"/>
            <a:miter lim="8000"/>
            <a:headEnd type="none" w="sm" len="sm"/>
            <a:tailEnd type="none" w="sm" len="sm"/>
          </a:ln>
          <a:effectLst>
            <a:outerShdw blurRad="63500" sx="102000" sy="102000" algn="ctr" rotWithShape="0">
              <a:srgbClr val="000000">
                <a:alpha val="200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/>
          </a:p>
        </p:txBody>
      </p:sp>
    </p:spTree>
    <p:extLst>
      <p:ext uri="{BB962C8B-B14F-4D97-AF65-F5344CB8AC3E}">
        <p14:creationId xmlns:p14="http://schemas.microsoft.com/office/powerpoint/2010/main" val="3043926863"/>
      </p:ext>
    </p:extLst>
  </p:cSld>
  <p:clrMapOvr>
    <a:masterClrMapping/>
  </p:clrMapOvr>
  <p:transition spd="slow">
    <p:push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007 Quote" preserve="1" userDrawn="1">
  <p:cSld name="007 Quote"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10"/>
          <p:cNvSpPr/>
          <p:nvPr/>
        </p:nvSpPr>
        <p:spPr>
          <a:xfrm flipH="1">
            <a:off x="-7065" y="5276361"/>
            <a:ext cx="4634389" cy="1665199"/>
          </a:xfrm>
          <a:custGeom>
            <a:avLst/>
            <a:gdLst/>
            <a:ahLst/>
            <a:cxnLst/>
            <a:rect l="l" t="t" r="r" b="b"/>
            <a:pathLst>
              <a:path w="3707511" h="1332159" extrusionOk="0">
                <a:moveTo>
                  <a:pt x="23" y="1331585"/>
                </a:moveTo>
                <a:cubicBezTo>
                  <a:pt x="27560" y="1207669"/>
                  <a:pt x="93649" y="996666"/>
                  <a:pt x="266237" y="806110"/>
                </a:cubicBezTo>
                <a:cubicBezTo>
                  <a:pt x="524672" y="520690"/>
                  <a:pt x="861931" y="439387"/>
                  <a:pt x="1064810" y="420593"/>
                </a:cubicBezTo>
                <a:cubicBezTo>
                  <a:pt x="1560476" y="374675"/>
                  <a:pt x="1731067" y="569912"/>
                  <a:pt x="2129527" y="576590"/>
                </a:cubicBezTo>
                <a:cubicBezTo>
                  <a:pt x="2594008" y="584438"/>
                  <a:pt x="2807694" y="436702"/>
                  <a:pt x="2992399" y="292064"/>
                </a:cubicBezTo>
                <a:cubicBezTo>
                  <a:pt x="3101307" y="206768"/>
                  <a:pt x="3195484" y="82232"/>
                  <a:pt x="3396228" y="25850"/>
                </a:cubicBezTo>
                <a:cubicBezTo>
                  <a:pt x="3496394" y="-1446"/>
                  <a:pt x="3601103" y="-7676"/>
                  <a:pt x="3703748" y="7538"/>
                </a:cubicBezTo>
                <a:cubicBezTo>
                  <a:pt x="3704987" y="448908"/>
                  <a:pt x="3706226" y="890257"/>
                  <a:pt x="3707534" y="1331585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blurRad="127000" dist="63500" dir="14520000" algn="br" rotWithShape="0">
              <a:srgbClr val="000000">
                <a:alpha val="200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9" name="Google Shape;129;p10"/>
          <p:cNvSpPr/>
          <p:nvPr/>
        </p:nvSpPr>
        <p:spPr>
          <a:xfrm>
            <a:off x="-11351" y="5971969"/>
            <a:ext cx="4877763" cy="971131"/>
          </a:xfrm>
          <a:custGeom>
            <a:avLst/>
            <a:gdLst/>
            <a:ahLst/>
            <a:cxnLst/>
            <a:rect l="l" t="t" r="r" b="b"/>
            <a:pathLst>
              <a:path w="4914623" h="971131" extrusionOk="0">
                <a:moveTo>
                  <a:pt x="0" y="501883"/>
                </a:moveTo>
                <a:cubicBezTo>
                  <a:pt x="142573" y="562960"/>
                  <a:pt x="289896" y="612100"/>
                  <a:pt x="440592" y="648793"/>
                </a:cubicBezTo>
                <a:cubicBezTo>
                  <a:pt x="529123" y="670340"/>
                  <a:pt x="657928" y="701664"/>
                  <a:pt x="816954" y="713023"/>
                </a:cubicBezTo>
                <a:cubicBezTo>
                  <a:pt x="925519" y="720802"/>
                  <a:pt x="1203367" y="738013"/>
                  <a:pt x="1496223" y="630412"/>
                </a:cubicBezTo>
                <a:cubicBezTo>
                  <a:pt x="1769251" y="530108"/>
                  <a:pt x="1770836" y="469183"/>
                  <a:pt x="2129574" y="226513"/>
                </a:cubicBezTo>
                <a:cubicBezTo>
                  <a:pt x="2352003" y="76092"/>
                  <a:pt x="2495539" y="28040"/>
                  <a:pt x="2680313" y="6217"/>
                </a:cubicBezTo>
                <a:cubicBezTo>
                  <a:pt x="2992100" y="-30476"/>
                  <a:pt x="3240306" y="102016"/>
                  <a:pt x="3506423" y="226513"/>
                </a:cubicBezTo>
                <a:cubicBezTo>
                  <a:pt x="3772540" y="351010"/>
                  <a:pt x="4082886" y="637731"/>
                  <a:pt x="4277015" y="753199"/>
                </a:cubicBezTo>
                <a:cubicBezTo>
                  <a:pt x="4471144" y="868667"/>
                  <a:pt x="4802341" y="947746"/>
                  <a:pt x="4914623" y="971131"/>
                </a:cubicBezTo>
              </a:path>
            </a:pathLst>
          </a:custGeom>
          <a:noFill/>
          <a:ln w="19050" cap="flat" cmpd="sng">
            <a:solidFill>
              <a:schemeClr val="accent3"/>
            </a:solidFill>
            <a:prstDash val="solid"/>
            <a:miter lim="8000"/>
            <a:headEnd type="none" w="sm" len="sm"/>
            <a:tailEnd type="none" w="sm" len="sm"/>
          </a:ln>
          <a:effectLst>
            <a:outerShdw blurRad="63500" dist="9525" dir="14520000" algn="ctr" rotWithShape="0">
              <a:srgbClr val="000000">
                <a:alpha val="200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/>
          </a:p>
        </p:txBody>
      </p:sp>
      <p:sp>
        <p:nvSpPr>
          <p:cNvPr id="132" name="Google Shape;132;p10"/>
          <p:cNvSpPr/>
          <p:nvPr/>
        </p:nvSpPr>
        <p:spPr>
          <a:xfrm rot="695806" flipH="1">
            <a:off x="2896108" y="382378"/>
            <a:ext cx="9559819" cy="1475628"/>
          </a:xfrm>
          <a:custGeom>
            <a:avLst/>
            <a:gdLst/>
            <a:ahLst/>
            <a:cxnLst/>
            <a:rect l="l" t="t" r="r" b="b"/>
            <a:pathLst>
              <a:path w="12201525" h="2166807" extrusionOk="0">
                <a:moveTo>
                  <a:pt x="0" y="1942490"/>
                </a:moveTo>
                <a:cubicBezTo>
                  <a:pt x="310356" y="2088540"/>
                  <a:pt x="620713" y="2234590"/>
                  <a:pt x="1019175" y="2132990"/>
                </a:cubicBezTo>
                <a:cubicBezTo>
                  <a:pt x="1417637" y="2031390"/>
                  <a:pt x="1930400" y="1504340"/>
                  <a:pt x="2390775" y="1332890"/>
                </a:cubicBezTo>
                <a:cubicBezTo>
                  <a:pt x="2851150" y="1161440"/>
                  <a:pt x="3244850" y="1342415"/>
                  <a:pt x="3657600" y="1590065"/>
                </a:cubicBezTo>
                <a:cubicBezTo>
                  <a:pt x="4070350" y="1837715"/>
                  <a:pt x="4670425" y="2134577"/>
                  <a:pt x="5181600" y="1913915"/>
                </a:cubicBezTo>
                <a:cubicBezTo>
                  <a:pt x="5692775" y="1693253"/>
                  <a:pt x="6210300" y="566128"/>
                  <a:pt x="6724650" y="266090"/>
                </a:cubicBezTo>
                <a:cubicBezTo>
                  <a:pt x="7239000" y="-33948"/>
                  <a:pt x="7681913" y="-73635"/>
                  <a:pt x="8267700" y="113690"/>
                </a:cubicBezTo>
                <a:cubicBezTo>
                  <a:pt x="8853488" y="301015"/>
                  <a:pt x="9337675" y="983640"/>
                  <a:pt x="10239375" y="1390040"/>
                </a:cubicBezTo>
                <a:cubicBezTo>
                  <a:pt x="11141075" y="1796440"/>
                  <a:pt x="11547475" y="1021740"/>
                  <a:pt x="12201525" y="837590"/>
                </a:cubicBezTo>
              </a:path>
            </a:pathLst>
          </a:custGeom>
          <a:noFill/>
          <a:ln w="19050" cap="flat" cmpd="sng">
            <a:solidFill>
              <a:schemeClr val="accent1"/>
            </a:solidFill>
            <a:prstDash val="solid"/>
            <a:miter lim="8000"/>
            <a:headEnd type="none" w="sm" len="sm"/>
            <a:tailEnd type="none" w="sm" len="sm"/>
          </a:ln>
          <a:effectLst>
            <a:outerShdw blurRad="63500" sx="102000" sy="102000" algn="ctr" rotWithShape="0">
              <a:srgbClr val="000000">
                <a:alpha val="200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3" name="Google Shape;133;p10"/>
          <p:cNvSpPr/>
          <p:nvPr/>
        </p:nvSpPr>
        <p:spPr>
          <a:xfrm rot="10800000" flipH="1">
            <a:off x="-11362" y="143706"/>
            <a:ext cx="4011244" cy="1531900"/>
          </a:xfrm>
          <a:custGeom>
            <a:avLst/>
            <a:gdLst/>
            <a:ahLst/>
            <a:cxnLst/>
            <a:rect l="l" t="t" r="r" b="b"/>
            <a:pathLst>
              <a:path w="4011244" h="1531900" extrusionOk="0">
                <a:moveTo>
                  <a:pt x="0" y="235321"/>
                </a:moveTo>
                <a:cubicBezTo>
                  <a:pt x="181358" y="121104"/>
                  <a:pt x="384592" y="46073"/>
                  <a:pt x="596657" y="15025"/>
                </a:cubicBezTo>
                <a:cubicBezTo>
                  <a:pt x="989059" y="-41151"/>
                  <a:pt x="1294169" y="74642"/>
                  <a:pt x="1422767" y="125173"/>
                </a:cubicBezTo>
                <a:cubicBezTo>
                  <a:pt x="1802089" y="274354"/>
                  <a:pt x="1798027" y="420851"/>
                  <a:pt x="2377405" y="822822"/>
                </a:cubicBezTo>
                <a:cubicBezTo>
                  <a:pt x="2568925" y="955688"/>
                  <a:pt x="2821852" y="1129309"/>
                  <a:pt x="3175978" y="1281726"/>
                </a:cubicBezTo>
                <a:cubicBezTo>
                  <a:pt x="3443851" y="1396968"/>
                  <a:pt x="3724122" y="1480887"/>
                  <a:pt x="4011244" y="1531900"/>
                </a:cubicBezTo>
              </a:path>
            </a:pathLst>
          </a:custGeom>
          <a:noFill/>
          <a:ln w="19050" cap="flat" cmpd="sng">
            <a:solidFill>
              <a:schemeClr val="accent3"/>
            </a:solidFill>
            <a:prstDash val="solid"/>
            <a:miter lim="8000"/>
            <a:headEnd type="none" w="sm" len="sm"/>
            <a:tailEnd type="none" w="sm" len="sm"/>
          </a:ln>
          <a:effectLst>
            <a:outerShdw blurRad="63500" sx="102000" sy="102000" algn="ctr" rotWithShape="0">
              <a:srgbClr val="000000">
                <a:alpha val="200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4" name="Google Shape;134;p10"/>
          <p:cNvSpPr/>
          <p:nvPr/>
        </p:nvSpPr>
        <p:spPr>
          <a:xfrm rot="10800000" flipH="1">
            <a:off x="-11362" y="-44041"/>
            <a:ext cx="4014961" cy="1531900"/>
          </a:xfrm>
          <a:custGeom>
            <a:avLst/>
            <a:gdLst/>
            <a:ahLst/>
            <a:cxnLst/>
            <a:rect l="l" t="t" r="r" b="b"/>
            <a:pathLst>
              <a:path w="4014961" h="1531900" extrusionOk="0">
                <a:moveTo>
                  <a:pt x="3741" y="234747"/>
                </a:moveTo>
                <a:cubicBezTo>
                  <a:pt x="185099" y="120530"/>
                  <a:pt x="388333" y="45499"/>
                  <a:pt x="600398" y="14451"/>
                </a:cubicBezTo>
                <a:cubicBezTo>
                  <a:pt x="992800" y="-41725"/>
                  <a:pt x="1297910" y="74068"/>
                  <a:pt x="1426508" y="124599"/>
                </a:cubicBezTo>
                <a:cubicBezTo>
                  <a:pt x="1805830" y="273780"/>
                  <a:pt x="1801768" y="420277"/>
                  <a:pt x="2381146" y="822248"/>
                </a:cubicBezTo>
                <a:cubicBezTo>
                  <a:pt x="2572666" y="955114"/>
                  <a:pt x="2825593" y="1128735"/>
                  <a:pt x="3179719" y="1281152"/>
                </a:cubicBezTo>
                <a:cubicBezTo>
                  <a:pt x="3447592" y="1396394"/>
                  <a:pt x="3727863" y="1480313"/>
                  <a:pt x="4014985" y="1531326"/>
                </a:cubicBezTo>
                <a:lnTo>
                  <a:pt x="23" y="1531326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>
            <a:outerShdw blurRad="127000" dist="63500" dir="3060000" algn="bl" rotWithShape="0">
              <a:srgbClr val="000000">
                <a:alpha val="200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5" name="Google Shape;135;p10"/>
          <p:cNvSpPr/>
          <p:nvPr/>
        </p:nvSpPr>
        <p:spPr>
          <a:xfrm rot="10800000" flipH="1">
            <a:off x="-11362" y="-44041"/>
            <a:ext cx="4189408" cy="956910"/>
          </a:xfrm>
          <a:custGeom>
            <a:avLst/>
            <a:gdLst/>
            <a:ahLst/>
            <a:cxnLst/>
            <a:rect l="l" t="t" r="r" b="b"/>
            <a:pathLst>
              <a:path w="4189408" h="956910" extrusionOk="0">
                <a:moveTo>
                  <a:pt x="3809" y="-575"/>
                </a:moveTo>
                <a:cubicBezTo>
                  <a:pt x="214998" y="133592"/>
                  <a:pt x="447961" y="229896"/>
                  <a:pt x="692234" y="284020"/>
                </a:cubicBezTo>
                <a:cubicBezTo>
                  <a:pt x="1111003" y="376475"/>
                  <a:pt x="1445577" y="318028"/>
                  <a:pt x="1527500" y="302332"/>
                </a:cubicBezTo>
                <a:cubicBezTo>
                  <a:pt x="1904275" y="230254"/>
                  <a:pt x="1943308" y="105443"/>
                  <a:pt x="2316916" y="36187"/>
                </a:cubicBezTo>
                <a:cubicBezTo>
                  <a:pt x="2366139" y="27031"/>
                  <a:pt x="2694173" y="-31141"/>
                  <a:pt x="3023653" y="36187"/>
                </a:cubicBezTo>
                <a:cubicBezTo>
                  <a:pt x="3706157" y="175593"/>
                  <a:pt x="4092777" y="791733"/>
                  <a:pt x="4189432" y="956336"/>
                </a:cubicBezTo>
                <a:lnTo>
                  <a:pt x="23" y="956336"/>
                </a:lnTo>
                <a:cubicBezTo>
                  <a:pt x="1262" y="637409"/>
                  <a:pt x="2522" y="318441"/>
                  <a:pt x="3809" y="-575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blurRad="127000" dist="63500" dir="3060000" algn="bl" rotWithShape="0">
              <a:srgbClr val="000000">
                <a:alpha val="200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6" name="Google Shape;136;p10"/>
          <p:cNvSpPr/>
          <p:nvPr/>
        </p:nvSpPr>
        <p:spPr>
          <a:xfrm rot="10800000" flipH="1">
            <a:off x="-11362" y="-44041"/>
            <a:ext cx="4620774" cy="752251"/>
          </a:xfrm>
          <a:custGeom>
            <a:avLst/>
            <a:gdLst/>
            <a:ahLst/>
            <a:cxnLst/>
            <a:rect l="l" t="t" r="r" b="b"/>
            <a:pathLst>
              <a:path w="4620774" h="752251" extrusionOk="0">
                <a:moveTo>
                  <a:pt x="3740" y="501504"/>
                </a:moveTo>
                <a:cubicBezTo>
                  <a:pt x="146313" y="562581"/>
                  <a:pt x="293636" y="611721"/>
                  <a:pt x="444332" y="648414"/>
                </a:cubicBezTo>
                <a:cubicBezTo>
                  <a:pt x="532863" y="669961"/>
                  <a:pt x="661668" y="701285"/>
                  <a:pt x="820694" y="712644"/>
                </a:cubicBezTo>
                <a:cubicBezTo>
                  <a:pt x="929259" y="720423"/>
                  <a:pt x="1207107" y="737634"/>
                  <a:pt x="1499963" y="630033"/>
                </a:cubicBezTo>
                <a:cubicBezTo>
                  <a:pt x="1772991" y="529729"/>
                  <a:pt x="1774576" y="468804"/>
                  <a:pt x="2133314" y="226134"/>
                </a:cubicBezTo>
                <a:cubicBezTo>
                  <a:pt x="2355743" y="75713"/>
                  <a:pt x="2499279" y="27661"/>
                  <a:pt x="2684053" y="5838"/>
                </a:cubicBezTo>
                <a:cubicBezTo>
                  <a:pt x="2995840" y="-30855"/>
                  <a:pt x="3250214" y="96229"/>
                  <a:pt x="3510163" y="226134"/>
                </a:cubicBezTo>
                <a:cubicBezTo>
                  <a:pt x="3843223" y="392595"/>
                  <a:pt x="3925489" y="524635"/>
                  <a:pt x="4290354" y="657570"/>
                </a:cubicBezTo>
                <a:cubicBezTo>
                  <a:pt x="4398093" y="696838"/>
                  <a:pt x="4508516" y="728292"/>
                  <a:pt x="4620798" y="751677"/>
                </a:cubicBezTo>
                <a:lnTo>
                  <a:pt x="23" y="751677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>
            <a:outerShdw blurRad="127000" dist="63500" dir="3060000" algn="bl" rotWithShape="0">
              <a:srgbClr val="000000">
                <a:alpha val="200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7" name="Google Shape;137;p10"/>
          <p:cNvSpPr/>
          <p:nvPr/>
        </p:nvSpPr>
        <p:spPr>
          <a:xfrm rot="10800000" flipH="1">
            <a:off x="7771251" y="320358"/>
            <a:ext cx="4407433" cy="1665199"/>
          </a:xfrm>
          <a:custGeom>
            <a:avLst/>
            <a:gdLst/>
            <a:ahLst/>
            <a:cxnLst/>
            <a:rect l="l" t="t" r="r" b="b"/>
            <a:pathLst>
              <a:path w="3703725" h="1332159" extrusionOk="0">
                <a:moveTo>
                  <a:pt x="0" y="1332159"/>
                </a:moveTo>
                <a:cubicBezTo>
                  <a:pt x="27537" y="1208243"/>
                  <a:pt x="93626" y="997240"/>
                  <a:pt x="266214" y="806684"/>
                </a:cubicBezTo>
                <a:cubicBezTo>
                  <a:pt x="524649" y="521264"/>
                  <a:pt x="861908" y="439961"/>
                  <a:pt x="1064787" y="421167"/>
                </a:cubicBezTo>
                <a:cubicBezTo>
                  <a:pt x="1560453" y="375249"/>
                  <a:pt x="1731044" y="570486"/>
                  <a:pt x="2129504" y="577164"/>
                </a:cubicBezTo>
                <a:cubicBezTo>
                  <a:pt x="2593985" y="585012"/>
                  <a:pt x="2807671" y="437276"/>
                  <a:pt x="2992376" y="292638"/>
                </a:cubicBezTo>
                <a:cubicBezTo>
                  <a:pt x="3101284" y="207342"/>
                  <a:pt x="3195461" y="82806"/>
                  <a:pt x="3396205" y="26424"/>
                </a:cubicBezTo>
                <a:cubicBezTo>
                  <a:pt x="3496371" y="-872"/>
                  <a:pt x="3601080" y="-7102"/>
                  <a:pt x="3703725" y="8112"/>
                </a:cubicBezTo>
              </a:path>
            </a:pathLst>
          </a:custGeom>
          <a:noFill/>
          <a:ln w="19050" cap="flat" cmpd="sng">
            <a:solidFill>
              <a:schemeClr val="accent3"/>
            </a:solidFill>
            <a:prstDash val="solid"/>
            <a:miter lim="8000"/>
            <a:headEnd type="none" w="sm" len="sm"/>
            <a:tailEnd type="none" w="sm" len="sm"/>
          </a:ln>
          <a:effectLst>
            <a:outerShdw blurRad="63500" sx="102000" sy="102000" algn="ctr" rotWithShape="0">
              <a:srgbClr val="000000">
                <a:alpha val="200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8" name="Google Shape;138;p10"/>
          <p:cNvSpPr/>
          <p:nvPr/>
        </p:nvSpPr>
        <p:spPr>
          <a:xfrm rot="10800000" flipH="1">
            <a:off x="7541963" y="-42501"/>
            <a:ext cx="4634389" cy="1665199"/>
          </a:xfrm>
          <a:custGeom>
            <a:avLst/>
            <a:gdLst/>
            <a:ahLst/>
            <a:cxnLst/>
            <a:rect l="l" t="t" r="r" b="b"/>
            <a:pathLst>
              <a:path w="3707511" h="1332159" extrusionOk="0">
                <a:moveTo>
                  <a:pt x="23" y="1331585"/>
                </a:moveTo>
                <a:cubicBezTo>
                  <a:pt x="27560" y="1207669"/>
                  <a:pt x="93649" y="996666"/>
                  <a:pt x="266237" y="806110"/>
                </a:cubicBezTo>
                <a:cubicBezTo>
                  <a:pt x="524672" y="520690"/>
                  <a:pt x="861931" y="439387"/>
                  <a:pt x="1064810" y="420593"/>
                </a:cubicBezTo>
                <a:cubicBezTo>
                  <a:pt x="1560476" y="374675"/>
                  <a:pt x="1731067" y="569912"/>
                  <a:pt x="2129527" y="576590"/>
                </a:cubicBezTo>
                <a:cubicBezTo>
                  <a:pt x="2594008" y="584438"/>
                  <a:pt x="2807694" y="436702"/>
                  <a:pt x="2992399" y="292064"/>
                </a:cubicBezTo>
                <a:cubicBezTo>
                  <a:pt x="3101307" y="206768"/>
                  <a:pt x="3195484" y="82232"/>
                  <a:pt x="3396228" y="25850"/>
                </a:cubicBezTo>
                <a:cubicBezTo>
                  <a:pt x="3496394" y="-1446"/>
                  <a:pt x="3601103" y="-7676"/>
                  <a:pt x="3703748" y="7538"/>
                </a:cubicBezTo>
                <a:cubicBezTo>
                  <a:pt x="3704987" y="448908"/>
                  <a:pt x="3706226" y="890257"/>
                  <a:pt x="3707534" y="1331585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ffectLst>
            <a:outerShdw blurRad="127000" dist="63500" dir="3060000" algn="br" rotWithShape="0">
              <a:srgbClr val="000000">
                <a:alpha val="200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9" name="Google Shape;139;p10"/>
          <p:cNvSpPr/>
          <p:nvPr/>
        </p:nvSpPr>
        <p:spPr>
          <a:xfrm rot="10800000" flipH="1">
            <a:off x="-11362" y="91813"/>
            <a:ext cx="4185623" cy="956911"/>
          </a:xfrm>
          <a:custGeom>
            <a:avLst/>
            <a:gdLst/>
            <a:ahLst/>
            <a:cxnLst/>
            <a:rect l="l" t="t" r="r" b="b"/>
            <a:pathLst>
              <a:path w="4185623" h="956911" extrusionOk="0">
                <a:moveTo>
                  <a:pt x="0" y="0"/>
                </a:moveTo>
                <a:cubicBezTo>
                  <a:pt x="211189" y="134167"/>
                  <a:pt x="444152" y="230471"/>
                  <a:pt x="688425" y="284595"/>
                </a:cubicBezTo>
                <a:cubicBezTo>
                  <a:pt x="1107194" y="377050"/>
                  <a:pt x="1441768" y="318603"/>
                  <a:pt x="1523691" y="302907"/>
                </a:cubicBezTo>
                <a:cubicBezTo>
                  <a:pt x="1900466" y="230829"/>
                  <a:pt x="1939499" y="106018"/>
                  <a:pt x="2313107" y="36762"/>
                </a:cubicBezTo>
                <a:cubicBezTo>
                  <a:pt x="2362330" y="27606"/>
                  <a:pt x="2690364" y="-30566"/>
                  <a:pt x="3019844" y="36762"/>
                </a:cubicBezTo>
                <a:cubicBezTo>
                  <a:pt x="3702348" y="176168"/>
                  <a:pt x="4088968" y="792308"/>
                  <a:pt x="4185623" y="956911"/>
                </a:cubicBezTo>
              </a:path>
            </a:pathLst>
          </a:custGeom>
          <a:noFill/>
          <a:ln w="19050" cap="flat" cmpd="sng">
            <a:solidFill>
              <a:schemeClr val="accent1"/>
            </a:solidFill>
            <a:prstDash val="solid"/>
            <a:miter lim="8000"/>
            <a:headEnd type="none" w="sm" len="sm"/>
            <a:tailEnd type="none" w="sm" len="sm"/>
          </a:ln>
          <a:effectLst>
            <a:outerShdw blurRad="63500" sx="102000" sy="102000" algn="ctr" rotWithShape="0">
              <a:srgbClr val="000000">
                <a:alpha val="200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0" name="Google Shape;140;p10"/>
          <p:cNvSpPr/>
          <p:nvPr/>
        </p:nvSpPr>
        <p:spPr>
          <a:xfrm rot="10800000" flipH="1">
            <a:off x="-11362" y="-37941"/>
            <a:ext cx="4877763" cy="971131"/>
          </a:xfrm>
          <a:custGeom>
            <a:avLst/>
            <a:gdLst/>
            <a:ahLst/>
            <a:cxnLst/>
            <a:rect l="l" t="t" r="r" b="b"/>
            <a:pathLst>
              <a:path w="4914623" h="971131" extrusionOk="0">
                <a:moveTo>
                  <a:pt x="0" y="501883"/>
                </a:moveTo>
                <a:cubicBezTo>
                  <a:pt x="142573" y="562960"/>
                  <a:pt x="289896" y="612100"/>
                  <a:pt x="440592" y="648793"/>
                </a:cubicBezTo>
                <a:cubicBezTo>
                  <a:pt x="529123" y="670340"/>
                  <a:pt x="657928" y="701664"/>
                  <a:pt x="816954" y="713023"/>
                </a:cubicBezTo>
                <a:cubicBezTo>
                  <a:pt x="925519" y="720802"/>
                  <a:pt x="1203367" y="738013"/>
                  <a:pt x="1496223" y="630412"/>
                </a:cubicBezTo>
                <a:cubicBezTo>
                  <a:pt x="1769251" y="530108"/>
                  <a:pt x="1770836" y="469183"/>
                  <a:pt x="2129574" y="226513"/>
                </a:cubicBezTo>
                <a:cubicBezTo>
                  <a:pt x="2352003" y="76092"/>
                  <a:pt x="2495539" y="28040"/>
                  <a:pt x="2680313" y="6217"/>
                </a:cubicBezTo>
                <a:cubicBezTo>
                  <a:pt x="2992100" y="-30476"/>
                  <a:pt x="3240306" y="102016"/>
                  <a:pt x="3506423" y="226513"/>
                </a:cubicBezTo>
                <a:cubicBezTo>
                  <a:pt x="3772540" y="351010"/>
                  <a:pt x="4082886" y="637731"/>
                  <a:pt x="4277015" y="753199"/>
                </a:cubicBezTo>
                <a:cubicBezTo>
                  <a:pt x="4471144" y="868667"/>
                  <a:pt x="4802341" y="947746"/>
                  <a:pt x="4914623" y="971131"/>
                </a:cubicBezTo>
              </a:path>
            </a:pathLst>
          </a:custGeom>
          <a:noFill/>
          <a:ln w="19050" cap="flat" cmpd="sng">
            <a:solidFill>
              <a:schemeClr val="accent4"/>
            </a:solidFill>
            <a:prstDash val="solid"/>
            <a:miter lim="8000"/>
            <a:headEnd type="none" w="sm" len="sm"/>
            <a:tailEnd type="none" w="sm" len="sm"/>
          </a:ln>
          <a:effectLst>
            <a:outerShdw blurRad="63500" sx="102000" sy="102000" algn="ctr" rotWithShape="0">
              <a:srgbClr val="000000">
                <a:alpha val="200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/>
          </a:p>
        </p:txBody>
      </p:sp>
      <p:sp>
        <p:nvSpPr>
          <p:cNvPr id="141" name="Google Shape;141;p10"/>
          <p:cNvSpPr/>
          <p:nvPr/>
        </p:nvSpPr>
        <p:spPr>
          <a:xfrm rot="10800000">
            <a:off x="7559864" y="-44041"/>
            <a:ext cx="4620774" cy="752251"/>
          </a:xfrm>
          <a:custGeom>
            <a:avLst/>
            <a:gdLst/>
            <a:ahLst/>
            <a:cxnLst/>
            <a:rect l="l" t="t" r="r" b="b"/>
            <a:pathLst>
              <a:path w="4620774" h="752251" extrusionOk="0">
                <a:moveTo>
                  <a:pt x="3740" y="501504"/>
                </a:moveTo>
                <a:cubicBezTo>
                  <a:pt x="146313" y="562581"/>
                  <a:pt x="293636" y="611721"/>
                  <a:pt x="444332" y="648414"/>
                </a:cubicBezTo>
                <a:cubicBezTo>
                  <a:pt x="532863" y="669961"/>
                  <a:pt x="661668" y="701285"/>
                  <a:pt x="820694" y="712644"/>
                </a:cubicBezTo>
                <a:cubicBezTo>
                  <a:pt x="929259" y="720423"/>
                  <a:pt x="1207107" y="737634"/>
                  <a:pt x="1499963" y="630033"/>
                </a:cubicBezTo>
                <a:cubicBezTo>
                  <a:pt x="1772991" y="529729"/>
                  <a:pt x="1774576" y="468804"/>
                  <a:pt x="2133314" y="226134"/>
                </a:cubicBezTo>
                <a:cubicBezTo>
                  <a:pt x="2355743" y="75713"/>
                  <a:pt x="2499279" y="27661"/>
                  <a:pt x="2684053" y="5838"/>
                </a:cubicBezTo>
                <a:cubicBezTo>
                  <a:pt x="2995840" y="-30855"/>
                  <a:pt x="3250214" y="96229"/>
                  <a:pt x="3510163" y="226134"/>
                </a:cubicBezTo>
                <a:cubicBezTo>
                  <a:pt x="3843223" y="392595"/>
                  <a:pt x="3925489" y="524635"/>
                  <a:pt x="4290354" y="657570"/>
                </a:cubicBezTo>
                <a:cubicBezTo>
                  <a:pt x="4398093" y="696838"/>
                  <a:pt x="4508516" y="728292"/>
                  <a:pt x="4620798" y="751677"/>
                </a:cubicBezTo>
                <a:lnTo>
                  <a:pt x="23" y="751677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>
            <a:outerShdw blurRad="127000" dist="63500" dir="3060000" algn="bl" rotWithShape="0">
              <a:srgbClr val="000000">
                <a:alpha val="200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2" name="Google Shape;142;p10"/>
          <p:cNvSpPr/>
          <p:nvPr/>
        </p:nvSpPr>
        <p:spPr>
          <a:xfrm rot="10800000">
            <a:off x="7302874" y="-44041"/>
            <a:ext cx="4877763" cy="971131"/>
          </a:xfrm>
          <a:custGeom>
            <a:avLst/>
            <a:gdLst/>
            <a:ahLst/>
            <a:cxnLst/>
            <a:rect l="l" t="t" r="r" b="b"/>
            <a:pathLst>
              <a:path w="4914623" h="971131" extrusionOk="0">
                <a:moveTo>
                  <a:pt x="0" y="501883"/>
                </a:moveTo>
                <a:cubicBezTo>
                  <a:pt x="142573" y="562960"/>
                  <a:pt x="289896" y="612100"/>
                  <a:pt x="440592" y="648793"/>
                </a:cubicBezTo>
                <a:cubicBezTo>
                  <a:pt x="529123" y="670340"/>
                  <a:pt x="657928" y="701664"/>
                  <a:pt x="816954" y="713023"/>
                </a:cubicBezTo>
                <a:cubicBezTo>
                  <a:pt x="925519" y="720802"/>
                  <a:pt x="1203367" y="738013"/>
                  <a:pt x="1496223" y="630412"/>
                </a:cubicBezTo>
                <a:cubicBezTo>
                  <a:pt x="1769251" y="530108"/>
                  <a:pt x="1770836" y="469183"/>
                  <a:pt x="2129574" y="226513"/>
                </a:cubicBezTo>
                <a:cubicBezTo>
                  <a:pt x="2352003" y="76092"/>
                  <a:pt x="2495539" y="28040"/>
                  <a:pt x="2680313" y="6217"/>
                </a:cubicBezTo>
                <a:cubicBezTo>
                  <a:pt x="2992100" y="-30476"/>
                  <a:pt x="3240306" y="102016"/>
                  <a:pt x="3506423" y="226513"/>
                </a:cubicBezTo>
                <a:cubicBezTo>
                  <a:pt x="3772540" y="351010"/>
                  <a:pt x="4082886" y="637731"/>
                  <a:pt x="4277015" y="753199"/>
                </a:cubicBezTo>
                <a:cubicBezTo>
                  <a:pt x="4471144" y="868667"/>
                  <a:pt x="4802341" y="947746"/>
                  <a:pt x="4914623" y="971131"/>
                </a:cubicBezTo>
              </a:path>
            </a:pathLst>
          </a:custGeom>
          <a:noFill/>
          <a:ln w="19050" cap="flat" cmpd="sng">
            <a:solidFill>
              <a:schemeClr val="accent4"/>
            </a:solidFill>
            <a:prstDash val="solid"/>
            <a:miter lim="8000"/>
            <a:headEnd type="none" w="sm" len="sm"/>
            <a:tailEnd type="none" w="sm" len="sm"/>
          </a:ln>
          <a:effectLst>
            <a:outerShdw blurRad="63500" sx="102000" sy="102000" algn="ctr" rotWithShape="0">
              <a:srgbClr val="000000">
                <a:alpha val="200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/>
          </a:p>
        </p:txBody>
      </p:sp>
      <p:sp>
        <p:nvSpPr>
          <p:cNvPr id="143" name="Google Shape;143;p10"/>
          <p:cNvSpPr/>
          <p:nvPr/>
        </p:nvSpPr>
        <p:spPr>
          <a:xfrm flipH="1">
            <a:off x="-9397" y="4913502"/>
            <a:ext cx="4407433" cy="1665199"/>
          </a:xfrm>
          <a:custGeom>
            <a:avLst/>
            <a:gdLst/>
            <a:ahLst/>
            <a:cxnLst/>
            <a:rect l="l" t="t" r="r" b="b"/>
            <a:pathLst>
              <a:path w="3703725" h="1332159" extrusionOk="0">
                <a:moveTo>
                  <a:pt x="0" y="1332159"/>
                </a:moveTo>
                <a:cubicBezTo>
                  <a:pt x="27537" y="1208243"/>
                  <a:pt x="93626" y="997240"/>
                  <a:pt x="266214" y="806684"/>
                </a:cubicBezTo>
                <a:cubicBezTo>
                  <a:pt x="524649" y="521264"/>
                  <a:pt x="861908" y="439961"/>
                  <a:pt x="1064787" y="421167"/>
                </a:cubicBezTo>
                <a:cubicBezTo>
                  <a:pt x="1560453" y="375249"/>
                  <a:pt x="1731044" y="570486"/>
                  <a:pt x="2129504" y="577164"/>
                </a:cubicBezTo>
                <a:cubicBezTo>
                  <a:pt x="2593985" y="585012"/>
                  <a:pt x="2807671" y="437276"/>
                  <a:pt x="2992376" y="292638"/>
                </a:cubicBezTo>
                <a:cubicBezTo>
                  <a:pt x="3101284" y="207342"/>
                  <a:pt x="3195461" y="82806"/>
                  <a:pt x="3396205" y="26424"/>
                </a:cubicBezTo>
                <a:cubicBezTo>
                  <a:pt x="3496371" y="-872"/>
                  <a:pt x="3601080" y="-7102"/>
                  <a:pt x="3703725" y="8112"/>
                </a:cubicBezTo>
              </a:path>
            </a:pathLst>
          </a:custGeom>
          <a:noFill/>
          <a:ln w="19050" cap="flat" cmpd="sng">
            <a:solidFill>
              <a:schemeClr val="accent1"/>
            </a:solidFill>
            <a:prstDash val="solid"/>
            <a:miter lim="8000"/>
            <a:headEnd type="none" w="sm" len="sm"/>
            <a:tailEnd type="none" w="sm" len="sm"/>
          </a:ln>
          <a:effectLst>
            <a:outerShdw blurRad="63500" sx="102000" sy="102000" algn="ctr" rotWithShape="0">
              <a:srgbClr val="000000">
                <a:alpha val="200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4" name="Google Shape;144;p10"/>
          <p:cNvSpPr/>
          <p:nvPr/>
        </p:nvSpPr>
        <p:spPr>
          <a:xfrm>
            <a:off x="-11351" y="6190849"/>
            <a:ext cx="4620774" cy="752251"/>
          </a:xfrm>
          <a:custGeom>
            <a:avLst/>
            <a:gdLst/>
            <a:ahLst/>
            <a:cxnLst/>
            <a:rect l="l" t="t" r="r" b="b"/>
            <a:pathLst>
              <a:path w="4620774" h="752251" extrusionOk="0">
                <a:moveTo>
                  <a:pt x="3740" y="501504"/>
                </a:moveTo>
                <a:cubicBezTo>
                  <a:pt x="146313" y="562581"/>
                  <a:pt x="293636" y="611721"/>
                  <a:pt x="444332" y="648414"/>
                </a:cubicBezTo>
                <a:cubicBezTo>
                  <a:pt x="532863" y="669961"/>
                  <a:pt x="661668" y="701285"/>
                  <a:pt x="820694" y="712644"/>
                </a:cubicBezTo>
                <a:cubicBezTo>
                  <a:pt x="929259" y="720423"/>
                  <a:pt x="1207107" y="737634"/>
                  <a:pt x="1499963" y="630033"/>
                </a:cubicBezTo>
                <a:cubicBezTo>
                  <a:pt x="1772991" y="529729"/>
                  <a:pt x="1774576" y="468804"/>
                  <a:pt x="2133314" y="226134"/>
                </a:cubicBezTo>
                <a:cubicBezTo>
                  <a:pt x="2355743" y="75713"/>
                  <a:pt x="2499279" y="27661"/>
                  <a:pt x="2684053" y="5838"/>
                </a:cubicBezTo>
                <a:cubicBezTo>
                  <a:pt x="2995840" y="-30855"/>
                  <a:pt x="3250214" y="96229"/>
                  <a:pt x="3510163" y="226134"/>
                </a:cubicBezTo>
                <a:cubicBezTo>
                  <a:pt x="3843223" y="392595"/>
                  <a:pt x="3925489" y="524635"/>
                  <a:pt x="4290354" y="657570"/>
                </a:cubicBezTo>
                <a:cubicBezTo>
                  <a:pt x="4398093" y="696838"/>
                  <a:pt x="4508516" y="728292"/>
                  <a:pt x="4620798" y="751677"/>
                </a:cubicBezTo>
                <a:lnTo>
                  <a:pt x="23" y="751677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>
            <a:outerShdw blurRad="127000" dist="63500" dir="14520000" algn="bl" rotWithShape="0">
              <a:srgbClr val="000000">
                <a:alpha val="200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64238353"/>
      </p:ext>
    </p:extLst>
  </p:cSld>
  <p:clrMapOvr>
    <a:masterClrMapping/>
  </p:clrMapOvr>
  <p:transition spd="slow">
    <p:push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009 Big Title" preserve="1" userDrawn="1">
  <p:cSld name="009 Big Title">
    <p:spTree>
      <p:nvGrpSpPr>
        <p:cNvPr id="1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p11"/>
          <p:cNvSpPr/>
          <p:nvPr/>
        </p:nvSpPr>
        <p:spPr>
          <a:xfrm rot="10800000">
            <a:off x="4298" y="-83584"/>
            <a:ext cx="4634389" cy="1665199"/>
          </a:xfrm>
          <a:custGeom>
            <a:avLst/>
            <a:gdLst/>
            <a:ahLst/>
            <a:cxnLst/>
            <a:rect l="l" t="t" r="r" b="b"/>
            <a:pathLst>
              <a:path w="3707511" h="1332159" extrusionOk="0">
                <a:moveTo>
                  <a:pt x="23" y="1331585"/>
                </a:moveTo>
                <a:cubicBezTo>
                  <a:pt x="27560" y="1207669"/>
                  <a:pt x="93649" y="996666"/>
                  <a:pt x="266237" y="806110"/>
                </a:cubicBezTo>
                <a:cubicBezTo>
                  <a:pt x="524672" y="520690"/>
                  <a:pt x="861931" y="439387"/>
                  <a:pt x="1064810" y="420593"/>
                </a:cubicBezTo>
                <a:cubicBezTo>
                  <a:pt x="1560476" y="374675"/>
                  <a:pt x="1731067" y="569912"/>
                  <a:pt x="2129527" y="576590"/>
                </a:cubicBezTo>
                <a:cubicBezTo>
                  <a:pt x="2594008" y="584438"/>
                  <a:pt x="2807694" y="436702"/>
                  <a:pt x="2992399" y="292064"/>
                </a:cubicBezTo>
                <a:cubicBezTo>
                  <a:pt x="3101307" y="206768"/>
                  <a:pt x="3195484" y="82232"/>
                  <a:pt x="3396228" y="25850"/>
                </a:cubicBezTo>
                <a:cubicBezTo>
                  <a:pt x="3496394" y="-1446"/>
                  <a:pt x="3601103" y="-7676"/>
                  <a:pt x="3703748" y="7538"/>
                </a:cubicBezTo>
                <a:cubicBezTo>
                  <a:pt x="3704987" y="448908"/>
                  <a:pt x="3706226" y="890257"/>
                  <a:pt x="3707534" y="1331585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blurRad="127000" dist="63500" dir="5820000" algn="br" rotWithShape="0">
              <a:srgbClr val="000000">
                <a:alpha val="200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0" name="Google Shape;150;p11"/>
          <p:cNvSpPr/>
          <p:nvPr/>
        </p:nvSpPr>
        <p:spPr>
          <a:xfrm rot="10800000" flipH="1">
            <a:off x="12" y="-85125"/>
            <a:ext cx="4877763" cy="971131"/>
          </a:xfrm>
          <a:custGeom>
            <a:avLst/>
            <a:gdLst/>
            <a:ahLst/>
            <a:cxnLst/>
            <a:rect l="l" t="t" r="r" b="b"/>
            <a:pathLst>
              <a:path w="4914623" h="971131" extrusionOk="0">
                <a:moveTo>
                  <a:pt x="0" y="501883"/>
                </a:moveTo>
                <a:cubicBezTo>
                  <a:pt x="142573" y="562960"/>
                  <a:pt x="289896" y="612100"/>
                  <a:pt x="440592" y="648793"/>
                </a:cubicBezTo>
                <a:cubicBezTo>
                  <a:pt x="529123" y="670340"/>
                  <a:pt x="657928" y="701664"/>
                  <a:pt x="816954" y="713023"/>
                </a:cubicBezTo>
                <a:cubicBezTo>
                  <a:pt x="925519" y="720802"/>
                  <a:pt x="1203367" y="738013"/>
                  <a:pt x="1496223" y="630412"/>
                </a:cubicBezTo>
                <a:cubicBezTo>
                  <a:pt x="1769251" y="530108"/>
                  <a:pt x="1770836" y="469183"/>
                  <a:pt x="2129574" y="226513"/>
                </a:cubicBezTo>
                <a:cubicBezTo>
                  <a:pt x="2352003" y="76092"/>
                  <a:pt x="2495539" y="28040"/>
                  <a:pt x="2680313" y="6217"/>
                </a:cubicBezTo>
                <a:cubicBezTo>
                  <a:pt x="2992100" y="-30476"/>
                  <a:pt x="3240306" y="102016"/>
                  <a:pt x="3506423" y="226513"/>
                </a:cubicBezTo>
                <a:cubicBezTo>
                  <a:pt x="3772540" y="351010"/>
                  <a:pt x="4082886" y="637731"/>
                  <a:pt x="4277015" y="753199"/>
                </a:cubicBezTo>
                <a:cubicBezTo>
                  <a:pt x="4471144" y="868667"/>
                  <a:pt x="4802341" y="947746"/>
                  <a:pt x="4914623" y="971131"/>
                </a:cubicBezTo>
              </a:path>
            </a:pathLst>
          </a:custGeom>
          <a:noFill/>
          <a:ln w="19050" cap="flat" cmpd="sng">
            <a:solidFill>
              <a:schemeClr val="accent3"/>
            </a:solidFill>
            <a:prstDash val="solid"/>
            <a:miter lim="8000"/>
            <a:headEnd type="none" w="sm" len="sm"/>
            <a:tailEnd type="none" w="sm" len="sm"/>
          </a:ln>
          <a:effectLst>
            <a:outerShdw blurRad="63500" dist="9525" dir="14520000" algn="ctr" rotWithShape="0">
              <a:srgbClr val="000000">
                <a:alpha val="200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/>
          </a:p>
        </p:txBody>
      </p:sp>
      <p:sp>
        <p:nvSpPr>
          <p:cNvPr id="151" name="Google Shape;151;p11"/>
          <p:cNvSpPr/>
          <p:nvPr/>
        </p:nvSpPr>
        <p:spPr>
          <a:xfrm rot="10104194">
            <a:off x="2907471" y="4999969"/>
            <a:ext cx="9559819" cy="1475628"/>
          </a:xfrm>
          <a:custGeom>
            <a:avLst/>
            <a:gdLst/>
            <a:ahLst/>
            <a:cxnLst/>
            <a:rect l="l" t="t" r="r" b="b"/>
            <a:pathLst>
              <a:path w="12201525" h="2166807" extrusionOk="0">
                <a:moveTo>
                  <a:pt x="0" y="1942490"/>
                </a:moveTo>
                <a:cubicBezTo>
                  <a:pt x="310356" y="2088540"/>
                  <a:pt x="620713" y="2234590"/>
                  <a:pt x="1019175" y="2132990"/>
                </a:cubicBezTo>
                <a:cubicBezTo>
                  <a:pt x="1417637" y="2031390"/>
                  <a:pt x="1930400" y="1504340"/>
                  <a:pt x="2390775" y="1332890"/>
                </a:cubicBezTo>
                <a:cubicBezTo>
                  <a:pt x="2851150" y="1161440"/>
                  <a:pt x="3244850" y="1342415"/>
                  <a:pt x="3657600" y="1590065"/>
                </a:cubicBezTo>
                <a:cubicBezTo>
                  <a:pt x="4070350" y="1837715"/>
                  <a:pt x="4670425" y="2134577"/>
                  <a:pt x="5181600" y="1913915"/>
                </a:cubicBezTo>
                <a:cubicBezTo>
                  <a:pt x="5692775" y="1693253"/>
                  <a:pt x="6210300" y="566128"/>
                  <a:pt x="6724650" y="266090"/>
                </a:cubicBezTo>
                <a:cubicBezTo>
                  <a:pt x="7239000" y="-33948"/>
                  <a:pt x="7681913" y="-73635"/>
                  <a:pt x="8267700" y="113690"/>
                </a:cubicBezTo>
                <a:cubicBezTo>
                  <a:pt x="8853488" y="301015"/>
                  <a:pt x="9337675" y="983640"/>
                  <a:pt x="10239375" y="1390040"/>
                </a:cubicBezTo>
                <a:cubicBezTo>
                  <a:pt x="11141075" y="1796440"/>
                  <a:pt x="11547475" y="1021740"/>
                  <a:pt x="12201525" y="837590"/>
                </a:cubicBezTo>
              </a:path>
            </a:pathLst>
          </a:custGeom>
          <a:noFill/>
          <a:ln w="19050" cap="flat" cmpd="sng">
            <a:solidFill>
              <a:schemeClr val="accent1"/>
            </a:solidFill>
            <a:prstDash val="solid"/>
            <a:miter lim="8000"/>
            <a:headEnd type="none" w="sm" len="sm"/>
            <a:tailEnd type="none" w="sm" len="sm"/>
          </a:ln>
          <a:effectLst>
            <a:outerShdw blurRad="63500" dist="9525" dir="18660000" algn="ctr" rotWithShape="0">
              <a:srgbClr val="000000">
                <a:alpha val="200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2" name="Google Shape;152;p11"/>
          <p:cNvSpPr/>
          <p:nvPr/>
        </p:nvSpPr>
        <p:spPr>
          <a:xfrm>
            <a:off x="0" y="5182369"/>
            <a:ext cx="4011244" cy="1531900"/>
          </a:xfrm>
          <a:custGeom>
            <a:avLst/>
            <a:gdLst/>
            <a:ahLst/>
            <a:cxnLst/>
            <a:rect l="l" t="t" r="r" b="b"/>
            <a:pathLst>
              <a:path w="4011244" h="1531900" extrusionOk="0">
                <a:moveTo>
                  <a:pt x="0" y="235321"/>
                </a:moveTo>
                <a:cubicBezTo>
                  <a:pt x="181358" y="121104"/>
                  <a:pt x="384592" y="46073"/>
                  <a:pt x="596657" y="15025"/>
                </a:cubicBezTo>
                <a:cubicBezTo>
                  <a:pt x="989059" y="-41151"/>
                  <a:pt x="1294169" y="74642"/>
                  <a:pt x="1422767" y="125173"/>
                </a:cubicBezTo>
                <a:cubicBezTo>
                  <a:pt x="1802089" y="274354"/>
                  <a:pt x="1798027" y="420851"/>
                  <a:pt x="2377405" y="822822"/>
                </a:cubicBezTo>
                <a:cubicBezTo>
                  <a:pt x="2568925" y="955688"/>
                  <a:pt x="2821852" y="1129309"/>
                  <a:pt x="3175978" y="1281726"/>
                </a:cubicBezTo>
                <a:cubicBezTo>
                  <a:pt x="3443851" y="1396968"/>
                  <a:pt x="3724122" y="1480887"/>
                  <a:pt x="4011244" y="1531900"/>
                </a:cubicBezTo>
              </a:path>
            </a:pathLst>
          </a:custGeom>
          <a:noFill/>
          <a:ln w="19050" cap="flat" cmpd="sng">
            <a:solidFill>
              <a:schemeClr val="accent3"/>
            </a:solidFill>
            <a:prstDash val="solid"/>
            <a:miter lim="8000"/>
            <a:headEnd type="none" w="sm" len="sm"/>
            <a:tailEnd type="none" w="sm" len="sm"/>
          </a:ln>
          <a:effectLst>
            <a:outerShdw blurRad="63500" dist="9525" dir="18660000" algn="ctr" rotWithShape="0">
              <a:srgbClr val="000000">
                <a:alpha val="200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3" name="Google Shape;153;p11"/>
          <p:cNvSpPr/>
          <p:nvPr/>
        </p:nvSpPr>
        <p:spPr>
          <a:xfrm>
            <a:off x="0" y="5370116"/>
            <a:ext cx="4014961" cy="1531900"/>
          </a:xfrm>
          <a:custGeom>
            <a:avLst/>
            <a:gdLst/>
            <a:ahLst/>
            <a:cxnLst/>
            <a:rect l="l" t="t" r="r" b="b"/>
            <a:pathLst>
              <a:path w="4014961" h="1531900" extrusionOk="0">
                <a:moveTo>
                  <a:pt x="3741" y="234747"/>
                </a:moveTo>
                <a:cubicBezTo>
                  <a:pt x="185099" y="120530"/>
                  <a:pt x="388333" y="45499"/>
                  <a:pt x="600398" y="14451"/>
                </a:cubicBezTo>
                <a:cubicBezTo>
                  <a:pt x="992800" y="-41725"/>
                  <a:pt x="1297910" y="74068"/>
                  <a:pt x="1426508" y="124599"/>
                </a:cubicBezTo>
                <a:cubicBezTo>
                  <a:pt x="1805830" y="273780"/>
                  <a:pt x="1801768" y="420277"/>
                  <a:pt x="2381146" y="822248"/>
                </a:cubicBezTo>
                <a:cubicBezTo>
                  <a:pt x="2572666" y="955114"/>
                  <a:pt x="2825593" y="1128735"/>
                  <a:pt x="3179719" y="1281152"/>
                </a:cubicBezTo>
                <a:cubicBezTo>
                  <a:pt x="3447592" y="1396394"/>
                  <a:pt x="3727863" y="1480313"/>
                  <a:pt x="4014985" y="1531326"/>
                </a:cubicBezTo>
                <a:lnTo>
                  <a:pt x="23" y="1531326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>
            <a:outerShdw blurRad="127000" dist="63500" dir="18660000" algn="bl" rotWithShape="0">
              <a:srgbClr val="000000">
                <a:alpha val="200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4" name="Google Shape;154;p11"/>
          <p:cNvSpPr/>
          <p:nvPr/>
        </p:nvSpPr>
        <p:spPr>
          <a:xfrm>
            <a:off x="0" y="5945106"/>
            <a:ext cx="4189408" cy="956910"/>
          </a:xfrm>
          <a:custGeom>
            <a:avLst/>
            <a:gdLst/>
            <a:ahLst/>
            <a:cxnLst/>
            <a:rect l="l" t="t" r="r" b="b"/>
            <a:pathLst>
              <a:path w="4189408" h="956910" extrusionOk="0">
                <a:moveTo>
                  <a:pt x="3809" y="-575"/>
                </a:moveTo>
                <a:cubicBezTo>
                  <a:pt x="214998" y="133592"/>
                  <a:pt x="447961" y="229896"/>
                  <a:pt x="692234" y="284020"/>
                </a:cubicBezTo>
                <a:cubicBezTo>
                  <a:pt x="1111003" y="376475"/>
                  <a:pt x="1445577" y="318028"/>
                  <a:pt x="1527500" y="302332"/>
                </a:cubicBezTo>
                <a:cubicBezTo>
                  <a:pt x="1904275" y="230254"/>
                  <a:pt x="1943308" y="105443"/>
                  <a:pt x="2316916" y="36187"/>
                </a:cubicBezTo>
                <a:cubicBezTo>
                  <a:pt x="2366139" y="27031"/>
                  <a:pt x="2694173" y="-31141"/>
                  <a:pt x="3023653" y="36187"/>
                </a:cubicBezTo>
                <a:cubicBezTo>
                  <a:pt x="3706157" y="175593"/>
                  <a:pt x="4092777" y="791733"/>
                  <a:pt x="4189432" y="956336"/>
                </a:cubicBezTo>
                <a:lnTo>
                  <a:pt x="23" y="956336"/>
                </a:lnTo>
                <a:cubicBezTo>
                  <a:pt x="1262" y="637409"/>
                  <a:pt x="2522" y="318441"/>
                  <a:pt x="3809" y="-575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>
            <a:outerShdw blurRad="127000" dist="63500" dir="18660000" algn="bl" rotWithShape="0">
              <a:srgbClr val="000000">
                <a:alpha val="200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5" name="Google Shape;155;p11"/>
          <p:cNvSpPr/>
          <p:nvPr/>
        </p:nvSpPr>
        <p:spPr>
          <a:xfrm>
            <a:off x="0" y="6149765"/>
            <a:ext cx="4620774" cy="752251"/>
          </a:xfrm>
          <a:custGeom>
            <a:avLst/>
            <a:gdLst/>
            <a:ahLst/>
            <a:cxnLst/>
            <a:rect l="l" t="t" r="r" b="b"/>
            <a:pathLst>
              <a:path w="4620774" h="752251" extrusionOk="0">
                <a:moveTo>
                  <a:pt x="3740" y="501504"/>
                </a:moveTo>
                <a:cubicBezTo>
                  <a:pt x="146313" y="562581"/>
                  <a:pt x="293636" y="611721"/>
                  <a:pt x="444332" y="648414"/>
                </a:cubicBezTo>
                <a:cubicBezTo>
                  <a:pt x="532863" y="669961"/>
                  <a:pt x="661668" y="701285"/>
                  <a:pt x="820694" y="712644"/>
                </a:cubicBezTo>
                <a:cubicBezTo>
                  <a:pt x="929259" y="720423"/>
                  <a:pt x="1207107" y="737634"/>
                  <a:pt x="1499963" y="630033"/>
                </a:cubicBezTo>
                <a:cubicBezTo>
                  <a:pt x="1772991" y="529729"/>
                  <a:pt x="1774576" y="468804"/>
                  <a:pt x="2133314" y="226134"/>
                </a:cubicBezTo>
                <a:cubicBezTo>
                  <a:pt x="2355743" y="75713"/>
                  <a:pt x="2499279" y="27661"/>
                  <a:pt x="2684053" y="5838"/>
                </a:cubicBezTo>
                <a:cubicBezTo>
                  <a:pt x="2995840" y="-30855"/>
                  <a:pt x="3250214" y="96229"/>
                  <a:pt x="3510163" y="226134"/>
                </a:cubicBezTo>
                <a:cubicBezTo>
                  <a:pt x="3843223" y="392595"/>
                  <a:pt x="3925489" y="524635"/>
                  <a:pt x="4290354" y="657570"/>
                </a:cubicBezTo>
                <a:cubicBezTo>
                  <a:pt x="4398093" y="696838"/>
                  <a:pt x="4508516" y="728292"/>
                  <a:pt x="4620798" y="751677"/>
                </a:cubicBezTo>
                <a:lnTo>
                  <a:pt x="23" y="751677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>
            <a:outerShdw blurRad="127000" dist="63500" dir="18660000" algn="bl" rotWithShape="0">
              <a:srgbClr val="000000">
                <a:alpha val="200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6" name="Google Shape;156;p11"/>
          <p:cNvSpPr/>
          <p:nvPr/>
        </p:nvSpPr>
        <p:spPr>
          <a:xfrm>
            <a:off x="7782613" y="4872418"/>
            <a:ext cx="4407433" cy="1665199"/>
          </a:xfrm>
          <a:custGeom>
            <a:avLst/>
            <a:gdLst/>
            <a:ahLst/>
            <a:cxnLst/>
            <a:rect l="l" t="t" r="r" b="b"/>
            <a:pathLst>
              <a:path w="3703725" h="1332159" extrusionOk="0">
                <a:moveTo>
                  <a:pt x="0" y="1332159"/>
                </a:moveTo>
                <a:cubicBezTo>
                  <a:pt x="27537" y="1208243"/>
                  <a:pt x="93626" y="997240"/>
                  <a:pt x="266214" y="806684"/>
                </a:cubicBezTo>
                <a:cubicBezTo>
                  <a:pt x="524649" y="521264"/>
                  <a:pt x="861908" y="439961"/>
                  <a:pt x="1064787" y="421167"/>
                </a:cubicBezTo>
                <a:cubicBezTo>
                  <a:pt x="1560453" y="375249"/>
                  <a:pt x="1731044" y="570486"/>
                  <a:pt x="2129504" y="577164"/>
                </a:cubicBezTo>
                <a:cubicBezTo>
                  <a:pt x="2593985" y="585012"/>
                  <a:pt x="2807671" y="437276"/>
                  <a:pt x="2992376" y="292638"/>
                </a:cubicBezTo>
                <a:cubicBezTo>
                  <a:pt x="3101284" y="207342"/>
                  <a:pt x="3195461" y="82806"/>
                  <a:pt x="3396205" y="26424"/>
                </a:cubicBezTo>
                <a:cubicBezTo>
                  <a:pt x="3496371" y="-872"/>
                  <a:pt x="3601080" y="-7102"/>
                  <a:pt x="3703725" y="8112"/>
                </a:cubicBezTo>
              </a:path>
            </a:pathLst>
          </a:custGeom>
          <a:noFill/>
          <a:ln w="19050" cap="flat" cmpd="sng">
            <a:solidFill>
              <a:schemeClr val="accent1"/>
            </a:solidFill>
            <a:prstDash val="solid"/>
            <a:miter lim="8000"/>
            <a:headEnd type="none" w="sm" len="sm"/>
            <a:tailEnd type="none" w="sm" len="sm"/>
          </a:ln>
          <a:effectLst>
            <a:outerShdw blurRad="63500" dist="9525" dir="18660000" algn="ctr" rotWithShape="0">
              <a:srgbClr val="000000">
                <a:alpha val="200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7" name="Google Shape;157;p11"/>
          <p:cNvSpPr/>
          <p:nvPr/>
        </p:nvSpPr>
        <p:spPr>
          <a:xfrm>
            <a:off x="7553325" y="5235277"/>
            <a:ext cx="4634389" cy="1665199"/>
          </a:xfrm>
          <a:custGeom>
            <a:avLst/>
            <a:gdLst/>
            <a:ahLst/>
            <a:cxnLst/>
            <a:rect l="l" t="t" r="r" b="b"/>
            <a:pathLst>
              <a:path w="3707511" h="1332159" extrusionOk="0">
                <a:moveTo>
                  <a:pt x="23" y="1331585"/>
                </a:moveTo>
                <a:cubicBezTo>
                  <a:pt x="27560" y="1207669"/>
                  <a:pt x="93649" y="996666"/>
                  <a:pt x="266237" y="806110"/>
                </a:cubicBezTo>
                <a:cubicBezTo>
                  <a:pt x="524672" y="520690"/>
                  <a:pt x="861931" y="439387"/>
                  <a:pt x="1064810" y="420593"/>
                </a:cubicBezTo>
                <a:cubicBezTo>
                  <a:pt x="1560476" y="374675"/>
                  <a:pt x="1731067" y="569912"/>
                  <a:pt x="2129527" y="576590"/>
                </a:cubicBezTo>
                <a:cubicBezTo>
                  <a:pt x="2594008" y="584438"/>
                  <a:pt x="2807694" y="436702"/>
                  <a:pt x="2992399" y="292064"/>
                </a:cubicBezTo>
                <a:cubicBezTo>
                  <a:pt x="3101307" y="206768"/>
                  <a:pt x="3195484" y="82232"/>
                  <a:pt x="3396228" y="25850"/>
                </a:cubicBezTo>
                <a:cubicBezTo>
                  <a:pt x="3496394" y="-1446"/>
                  <a:pt x="3601103" y="-7676"/>
                  <a:pt x="3703748" y="7538"/>
                </a:cubicBezTo>
                <a:cubicBezTo>
                  <a:pt x="3704987" y="448908"/>
                  <a:pt x="3706226" y="890257"/>
                  <a:pt x="3707534" y="1331585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blurRad="127000" dist="63500" dir="18660000" algn="br" rotWithShape="0">
              <a:srgbClr val="000000">
                <a:alpha val="200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8" name="Google Shape;158;p11"/>
          <p:cNvSpPr/>
          <p:nvPr/>
        </p:nvSpPr>
        <p:spPr>
          <a:xfrm>
            <a:off x="0" y="5809251"/>
            <a:ext cx="4185623" cy="956911"/>
          </a:xfrm>
          <a:custGeom>
            <a:avLst/>
            <a:gdLst/>
            <a:ahLst/>
            <a:cxnLst/>
            <a:rect l="l" t="t" r="r" b="b"/>
            <a:pathLst>
              <a:path w="4185623" h="956911" extrusionOk="0">
                <a:moveTo>
                  <a:pt x="0" y="0"/>
                </a:moveTo>
                <a:cubicBezTo>
                  <a:pt x="211189" y="134167"/>
                  <a:pt x="444152" y="230471"/>
                  <a:pt x="688425" y="284595"/>
                </a:cubicBezTo>
                <a:cubicBezTo>
                  <a:pt x="1107194" y="377050"/>
                  <a:pt x="1441768" y="318603"/>
                  <a:pt x="1523691" y="302907"/>
                </a:cubicBezTo>
                <a:cubicBezTo>
                  <a:pt x="1900466" y="230829"/>
                  <a:pt x="1939499" y="106018"/>
                  <a:pt x="2313107" y="36762"/>
                </a:cubicBezTo>
                <a:cubicBezTo>
                  <a:pt x="2362330" y="27606"/>
                  <a:pt x="2690364" y="-30566"/>
                  <a:pt x="3019844" y="36762"/>
                </a:cubicBezTo>
                <a:cubicBezTo>
                  <a:pt x="3702348" y="176168"/>
                  <a:pt x="4088968" y="792308"/>
                  <a:pt x="4185623" y="956911"/>
                </a:cubicBezTo>
              </a:path>
            </a:pathLst>
          </a:custGeom>
          <a:noFill/>
          <a:ln w="19050" cap="flat" cmpd="sng">
            <a:solidFill>
              <a:schemeClr val="accent2"/>
            </a:solidFill>
            <a:prstDash val="solid"/>
            <a:miter lim="8000"/>
            <a:headEnd type="none" w="sm" len="sm"/>
            <a:tailEnd type="none" w="sm" len="sm"/>
          </a:ln>
          <a:effectLst>
            <a:outerShdw blurRad="63500" dist="9525" dir="18660000" algn="ctr" rotWithShape="0">
              <a:srgbClr val="000000">
                <a:alpha val="200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9" name="Google Shape;159;p11"/>
          <p:cNvSpPr/>
          <p:nvPr/>
        </p:nvSpPr>
        <p:spPr>
          <a:xfrm>
            <a:off x="1" y="5924785"/>
            <a:ext cx="4877763" cy="971131"/>
          </a:xfrm>
          <a:custGeom>
            <a:avLst/>
            <a:gdLst/>
            <a:ahLst/>
            <a:cxnLst/>
            <a:rect l="l" t="t" r="r" b="b"/>
            <a:pathLst>
              <a:path w="4914623" h="971131" extrusionOk="0">
                <a:moveTo>
                  <a:pt x="0" y="501883"/>
                </a:moveTo>
                <a:cubicBezTo>
                  <a:pt x="142573" y="562960"/>
                  <a:pt x="289896" y="612100"/>
                  <a:pt x="440592" y="648793"/>
                </a:cubicBezTo>
                <a:cubicBezTo>
                  <a:pt x="529123" y="670340"/>
                  <a:pt x="657928" y="701664"/>
                  <a:pt x="816954" y="713023"/>
                </a:cubicBezTo>
                <a:cubicBezTo>
                  <a:pt x="925519" y="720802"/>
                  <a:pt x="1203367" y="738013"/>
                  <a:pt x="1496223" y="630412"/>
                </a:cubicBezTo>
                <a:cubicBezTo>
                  <a:pt x="1769251" y="530108"/>
                  <a:pt x="1770836" y="469183"/>
                  <a:pt x="2129574" y="226513"/>
                </a:cubicBezTo>
                <a:cubicBezTo>
                  <a:pt x="2352003" y="76092"/>
                  <a:pt x="2495539" y="28040"/>
                  <a:pt x="2680313" y="6217"/>
                </a:cubicBezTo>
                <a:cubicBezTo>
                  <a:pt x="2992100" y="-30476"/>
                  <a:pt x="3240306" y="102016"/>
                  <a:pt x="3506423" y="226513"/>
                </a:cubicBezTo>
                <a:cubicBezTo>
                  <a:pt x="3772540" y="351010"/>
                  <a:pt x="4082886" y="637731"/>
                  <a:pt x="4277015" y="753199"/>
                </a:cubicBezTo>
                <a:cubicBezTo>
                  <a:pt x="4471144" y="868667"/>
                  <a:pt x="4802341" y="947746"/>
                  <a:pt x="4914623" y="971131"/>
                </a:cubicBezTo>
              </a:path>
            </a:pathLst>
          </a:custGeom>
          <a:noFill/>
          <a:ln w="19050" cap="flat" cmpd="sng">
            <a:solidFill>
              <a:schemeClr val="accent4"/>
            </a:solidFill>
            <a:prstDash val="solid"/>
            <a:miter lim="8000"/>
            <a:headEnd type="none" w="sm" len="sm"/>
            <a:tailEnd type="none" w="sm" len="sm"/>
          </a:ln>
          <a:effectLst>
            <a:outerShdw blurRad="63500" dist="9525" dir="18660000" algn="ctr" rotWithShape="0">
              <a:srgbClr val="000000">
                <a:alpha val="200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/>
          </a:p>
        </p:txBody>
      </p:sp>
      <p:sp>
        <p:nvSpPr>
          <p:cNvPr id="160" name="Google Shape;160;p11"/>
          <p:cNvSpPr/>
          <p:nvPr/>
        </p:nvSpPr>
        <p:spPr>
          <a:xfrm flipH="1">
            <a:off x="7571226" y="6149765"/>
            <a:ext cx="4620774" cy="752251"/>
          </a:xfrm>
          <a:custGeom>
            <a:avLst/>
            <a:gdLst/>
            <a:ahLst/>
            <a:cxnLst/>
            <a:rect l="l" t="t" r="r" b="b"/>
            <a:pathLst>
              <a:path w="4620774" h="752251" extrusionOk="0">
                <a:moveTo>
                  <a:pt x="3740" y="501504"/>
                </a:moveTo>
                <a:cubicBezTo>
                  <a:pt x="146313" y="562581"/>
                  <a:pt x="293636" y="611721"/>
                  <a:pt x="444332" y="648414"/>
                </a:cubicBezTo>
                <a:cubicBezTo>
                  <a:pt x="532863" y="669961"/>
                  <a:pt x="661668" y="701285"/>
                  <a:pt x="820694" y="712644"/>
                </a:cubicBezTo>
                <a:cubicBezTo>
                  <a:pt x="929259" y="720423"/>
                  <a:pt x="1207107" y="737634"/>
                  <a:pt x="1499963" y="630033"/>
                </a:cubicBezTo>
                <a:cubicBezTo>
                  <a:pt x="1772991" y="529729"/>
                  <a:pt x="1774576" y="468804"/>
                  <a:pt x="2133314" y="226134"/>
                </a:cubicBezTo>
                <a:cubicBezTo>
                  <a:pt x="2355743" y="75713"/>
                  <a:pt x="2499279" y="27661"/>
                  <a:pt x="2684053" y="5838"/>
                </a:cubicBezTo>
                <a:cubicBezTo>
                  <a:pt x="2995840" y="-30855"/>
                  <a:pt x="3250214" y="96229"/>
                  <a:pt x="3510163" y="226134"/>
                </a:cubicBezTo>
                <a:cubicBezTo>
                  <a:pt x="3843223" y="392595"/>
                  <a:pt x="3925489" y="524635"/>
                  <a:pt x="4290354" y="657570"/>
                </a:cubicBezTo>
                <a:cubicBezTo>
                  <a:pt x="4398093" y="696838"/>
                  <a:pt x="4508516" y="728292"/>
                  <a:pt x="4620798" y="751677"/>
                </a:cubicBezTo>
                <a:lnTo>
                  <a:pt x="23" y="751677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>
            <a:outerShdw blurRad="127000" dist="63500" dir="18660000" algn="bl" rotWithShape="0">
              <a:srgbClr val="000000">
                <a:alpha val="200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1" name="Google Shape;161;p11"/>
          <p:cNvSpPr/>
          <p:nvPr/>
        </p:nvSpPr>
        <p:spPr>
          <a:xfrm flipH="1">
            <a:off x="7314237" y="5930885"/>
            <a:ext cx="4877763" cy="971131"/>
          </a:xfrm>
          <a:custGeom>
            <a:avLst/>
            <a:gdLst/>
            <a:ahLst/>
            <a:cxnLst/>
            <a:rect l="l" t="t" r="r" b="b"/>
            <a:pathLst>
              <a:path w="4914623" h="971131" extrusionOk="0">
                <a:moveTo>
                  <a:pt x="0" y="501883"/>
                </a:moveTo>
                <a:cubicBezTo>
                  <a:pt x="142573" y="562960"/>
                  <a:pt x="289896" y="612100"/>
                  <a:pt x="440592" y="648793"/>
                </a:cubicBezTo>
                <a:cubicBezTo>
                  <a:pt x="529123" y="670340"/>
                  <a:pt x="657928" y="701664"/>
                  <a:pt x="816954" y="713023"/>
                </a:cubicBezTo>
                <a:cubicBezTo>
                  <a:pt x="925519" y="720802"/>
                  <a:pt x="1203367" y="738013"/>
                  <a:pt x="1496223" y="630412"/>
                </a:cubicBezTo>
                <a:cubicBezTo>
                  <a:pt x="1769251" y="530108"/>
                  <a:pt x="1770836" y="469183"/>
                  <a:pt x="2129574" y="226513"/>
                </a:cubicBezTo>
                <a:cubicBezTo>
                  <a:pt x="2352003" y="76092"/>
                  <a:pt x="2495539" y="28040"/>
                  <a:pt x="2680313" y="6217"/>
                </a:cubicBezTo>
                <a:cubicBezTo>
                  <a:pt x="2992100" y="-30476"/>
                  <a:pt x="3240306" y="102016"/>
                  <a:pt x="3506423" y="226513"/>
                </a:cubicBezTo>
                <a:cubicBezTo>
                  <a:pt x="3772540" y="351010"/>
                  <a:pt x="4082886" y="637731"/>
                  <a:pt x="4277015" y="753199"/>
                </a:cubicBezTo>
                <a:cubicBezTo>
                  <a:pt x="4471144" y="868667"/>
                  <a:pt x="4802341" y="947746"/>
                  <a:pt x="4914623" y="971131"/>
                </a:cubicBezTo>
              </a:path>
            </a:pathLst>
          </a:custGeom>
          <a:noFill/>
          <a:ln w="19050" cap="flat" cmpd="sng">
            <a:solidFill>
              <a:schemeClr val="accent4"/>
            </a:solidFill>
            <a:prstDash val="solid"/>
            <a:miter lim="8000"/>
            <a:headEnd type="none" w="sm" len="sm"/>
            <a:tailEnd type="none" w="sm" len="sm"/>
          </a:ln>
          <a:effectLst>
            <a:outerShdw blurRad="63500" dist="9525" dir="18660000" algn="ctr" rotWithShape="0">
              <a:srgbClr val="000000">
                <a:alpha val="200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/>
          </a:p>
        </p:txBody>
      </p:sp>
      <p:sp>
        <p:nvSpPr>
          <p:cNvPr id="162" name="Google Shape;162;p11"/>
          <p:cNvSpPr/>
          <p:nvPr/>
        </p:nvSpPr>
        <p:spPr>
          <a:xfrm rot="10800000">
            <a:off x="1966" y="279275"/>
            <a:ext cx="4407433" cy="1665199"/>
          </a:xfrm>
          <a:custGeom>
            <a:avLst/>
            <a:gdLst/>
            <a:ahLst/>
            <a:cxnLst/>
            <a:rect l="l" t="t" r="r" b="b"/>
            <a:pathLst>
              <a:path w="3703725" h="1332159" extrusionOk="0">
                <a:moveTo>
                  <a:pt x="0" y="1332159"/>
                </a:moveTo>
                <a:cubicBezTo>
                  <a:pt x="27537" y="1208243"/>
                  <a:pt x="93626" y="997240"/>
                  <a:pt x="266214" y="806684"/>
                </a:cubicBezTo>
                <a:cubicBezTo>
                  <a:pt x="524649" y="521264"/>
                  <a:pt x="861908" y="439961"/>
                  <a:pt x="1064787" y="421167"/>
                </a:cubicBezTo>
                <a:cubicBezTo>
                  <a:pt x="1560453" y="375249"/>
                  <a:pt x="1731044" y="570486"/>
                  <a:pt x="2129504" y="577164"/>
                </a:cubicBezTo>
                <a:cubicBezTo>
                  <a:pt x="2593985" y="585012"/>
                  <a:pt x="2807671" y="437276"/>
                  <a:pt x="2992376" y="292638"/>
                </a:cubicBezTo>
                <a:cubicBezTo>
                  <a:pt x="3101284" y="207342"/>
                  <a:pt x="3195461" y="82806"/>
                  <a:pt x="3396205" y="26424"/>
                </a:cubicBezTo>
                <a:cubicBezTo>
                  <a:pt x="3496371" y="-872"/>
                  <a:pt x="3601080" y="-7102"/>
                  <a:pt x="3703725" y="8112"/>
                </a:cubicBezTo>
              </a:path>
            </a:pathLst>
          </a:custGeom>
          <a:noFill/>
          <a:ln w="19050" cap="flat" cmpd="sng">
            <a:solidFill>
              <a:schemeClr val="accent1"/>
            </a:solidFill>
            <a:prstDash val="solid"/>
            <a:miter lim="8000"/>
            <a:headEnd type="none" w="sm" len="sm"/>
            <a:tailEnd type="none" w="sm" len="sm"/>
          </a:ln>
          <a:effectLst>
            <a:outerShdw blurRad="63500" sx="102000" sy="102000" algn="ctr" rotWithShape="0">
              <a:srgbClr val="000000">
                <a:alpha val="200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3" name="Google Shape;163;p11"/>
          <p:cNvSpPr/>
          <p:nvPr/>
        </p:nvSpPr>
        <p:spPr>
          <a:xfrm rot="10800000" flipH="1">
            <a:off x="12" y="-85125"/>
            <a:ext cx="4620774" cy="752251"/>
          </a:xfrm>
          <a:custGeom>
            <a:avLst/>
            <a:gdLst/>
            <a:ahLst/>
            <a:cxnLst/>
            <a:rect l="l" t="t" r="r" b="b"/>
            <a:pathLst>
              <a:path w="4620774" h="752251" extrusionOk="0">
                <a:moveTo>
                  <a:pt x="3740" y="501504"/>
                </a:moveTo>
                <a:cubicBezTo>
                  <a:pt x="146313" y="562581"/>
                  <a:pt x="293636" y="611721"/>
                  <a:pt x="444332" y="648414"/>
                </a:cubicBezTo>
                <a:cubicBezTo>
                  <a:pt x="532863" y="669961"/>
                  <a:pt x="661668" y="701285"/>
                  <a:pt x="820694" y="712644"/>
                </a:cubicBezTo>
                <a:cubicBezTo>
                  <a:pt x="929259" y="720423"/>
                  <a:pt x="1207107" y="737634"/>
                  <a:pt x="1499963" y="630033"/>
                </a:cubicBezTo>
                <a:cubicBezTo>
                  <a:pt x="1772991" y="529729"/>
                  <a:pt x="1774576" y="468804"/>
                  <a:pt x="2133314" y="226134"/>
                </a:cubicBezTo>
                <a:cubicBezTo>
                  <a:pt x="2355743" y="75713"/>
                  <a:pt x="2499279" y="27661"/>
                  <a:pt x="2684053" y="5838"/>
                </a:cubicBezTo>
                <a:cubicBezTo>
                  <a:pt x="2995840" y="-30855"/>
                  <a:pt x="3250214" y="96229"/>
                  <a:pt x="3510163" y="226134"/>
                </a:cubicBezTo>
                <a:cubicBezTo>
                  <a:pt x="3843223" y="392595"/>
                  <a:pt x="3925489" y="524635"/>
                  <a:pt x="4290354" y="657570"/>
                </a:cubicBezTo>
                <a:cubicBezTo>
                  <a:pt x="4398093" y="696838"/>
                  <a:pt x="4508516" y="728292"/>
                  <a:pt x="4620798" y="751677"/>
                </a:cubicBezTo>
                <a:lnTo>
                  <a:pt x="23" y="751677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>
            <a:outerShdw blurRad="127000" dist="63500" dir="5820000" algn="bl" rotWithShape="0">
              <a:srgbClr val="000000">
                <a:alpha val="200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373716882"/>
      </p:ext>
    </p:extLst>
  </p:cSld>
  <p:clrMapOvr>
    <a:masterClrMapping/>
  </p:clrMapOvr>
  <p:transition spd="slow">
    <p:push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925816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5" r:id="rId15"/>
    <p:sldLayoutId id="2147483666" r:id="rId16"/>
    <p:sldLayoutId id="2147483667" r:id="rId17"/>
    <p:sldLayoutId id="2147483668" r:id="rId18"/>
    <p:sldLayoutId id="2147483669" r:id="rId19"/>
    <p:sldLayoutId id="2147483670" r:id="rId20"/>
    <p:sldLayoutId id="2147483671" r:id="rId21"/>
  </p:sldLayoutIdLst>
  <p:transition spd="slow">
    <p:push/>
  </p:transition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hyperlink" Target="https://minaro.ir/product/maintenance-powerpoint-template/" TargetMode="External"/><Relationship Id="rId13" Type="http://schemas.openxmlformats.org/officeDocument/2006/relationships/image" Target="../media/image6.png"/><Relationship Id="rId18" Type="http://schemas.openxmlformats.org/officeDocument/2006/relationships/hyperlink" Target="https://minaro.ir/product/shahid-solimani-powerpoint-template/" TargetMode="External"/><Relationship Id="rId3" Type="http://schemas.openxmlformats.org/officeDocument/2006/relationships/image" Target="../media/image1.png"/><Relationship Id="rId7" Type="http://schemas.openxmlformats.org/officeDocument/2006/relationships/image" Target="../media/image3.png"/><Relationship Id="rId12" Type="http://schemas.openxmlformats.org/officeDocument/2006/relationships/hyperlink" Target="https://minaro.ir/product/industrial-engineering/" TargetMode="External"/><Relationship Id="rId17" Type="http://schemas.openxmlformats.org/officeDocument/2006/relationships/image" Target="../media/image8.png"/><Relationship Id="rId2" Type="http://schemas.openxmlformats.org/officeDocument/2006/relationships/hyperlink" Target="https://minaro.ir/product/specialized-thesis-powerpoint-template/" TargetMode="External"/><Relationship Id="rId16" Type="http://schemas.openxmlformats.org/officeDocument/2006/relationships/hyperlink" Target="https://minaro.ir/product/shahid-sayadshirazi-powerpoint-tem/" TargetMode="External"/><Relationship Id="rId1" Type="http://schemas.openxmlformats.org/officeDocument/2006/relationships/slideLayout" Target="../slideLayouts/slideLayout21.xml"/><Relationship Id="rId6" Type="http://schemas.openxmlformats.org/officeDocument/2006/relationships/hyperlink" Target="https://minaro.ir/product/professional-manodar-thesis-powerpoint-template/" TargetMode="External"/><Relationship Id="rId11" Type="http://schemas.openxmlformats.org/officeDocument/2006/relationships/image" Target="../media/image5.png"/><Relationship Id="rId5" Type="http://schemas.openxmlformats.org/officeDocument/2006/relationships/image" Target="../media/image2.png"/><Relationship Id="rId15" Type="http://schemas.openxmlformats.org/officeDocument/2006/relationships/image" Target="../media/image7.png"/><Relationship Id="rId10" Type="http://schemas.openxmlformats.org/officeDocument/2006/relationships/hyperlink" Target="https://minaro.ir/product/civil-engineering-professionall-powerpoint-template/" TargetMode="External"/><Relationship Id="rId19" Type="http://schemas.openxmlformats.org/officeDocument/2006/relationships/image" Target="../media/image9.png"/><Relationship Id="rId4" Type="http://schemas.openxmlformats.org/officeDocument/2006/relationships/hyperlink" Target="https://minaro.ir/product/university-thesis-powerpoint-tem/" TargetMode="External"/><Relationship Id="rId9" Type="http://schemas.openxmlformats.org/officeDocument/2006/relationships/image" Target="../media/image4.png"/><Relationship Id="rId14" Type="http://schemas.openxmlformats.org/officeDocument/2006/relationships/hyperlink" Target="https://minaro.ir/product/shahid-motavaslian-powerpoint-template/" TargetMode="Externa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12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s://minaro.ir/product/maintenance-powerpoint-template/" TargetMode="External"/><Relationship Id="rId13" Type="http://schemas.openxmlformats.org/officeDocument/2006/relationships/image" Target="../media/image6.png"/><Relationship Id="rId18" Type="http://schemas.openxmlformats.org/officeDocument/2006/relationships/hyperlink" Target="https://minaro.ir/product/shahid-solimani-powerpoint-template/" TargetMode="External"/><Relationship Id="rId3" Type="http://schemas.openxmlformats.org/officeDocument/2006/relationships/image" Target="../media/image1.png"/><Relationship Id="rId7" Type="http://schemas.openxmlformats.org/officeDocument/2006/relationships/image" Target="../media/image3.png"/><Relationship Id="rId12" Type="http://schemas.openxmlformats.org/officeDocument/2006/relationships/hyperlink" Target="https://minaro.ir/product/industrial-engineering/" TargetMode="External"/><Relationship Id="rId17" Type="http://schemas.openxmlformats.org/officeDocument/2006/relationships/image" Target="../media/image8.png"/><Relationship Id="rId2" Type="http://schemas.openxmlformats.org/officeDocument/2006/relationships/hyperlink" Target="https://minaro.ir/product/specialized-thesis-powerpoint-template/" TargetMode="External"/><Relationship Id="rId16" Type="http://schemas.openxmlformats.org/officeDocument/2006/relationships/hyperlink" Target="https://minaro.ir/product/shahid-sayadshirazi-powerpoint-tem/" TargetMode="External"/><Relationship Id="rId1" Type="http://schemas.openxmlformats.org/officeDocument/2006/relationships/slideLayout" Target="../slideLayouts/slideLayout21.xml"/><Relationship Id="rId6" Type="http://schemas.openxmlformats.org/officeDocument/2006/relationships/hyperlink" Target="https://minaro.ir/product/professional-manodar-thesis-powerpoint-template/" TargetMode="External"/><Relationship Id="rId11" Type="http://schemas.openxmlformats.org/officeDocument/2006/relationships/image" Target="../media/image5.png"/><Relationship Id="rId5" Type="http://schemas.openxmlformats.org/officeDocument/2006/relationships/image" Target="../media/image2.png"/><Relationship Id="rId15" Type="http://schemas.openxmlformats.org/officeDocument/2006/relationships/image" Target="../media/image7.png"/><Relationship Id="rId10" Type="http://schemas.openxmlformats.org/officeDocument/2006/relationships/hyperlink" Target="https://minaro.ir/product/civil-engineering-professionall-powerpoint-template/" TargetMode="External"/><Relationship Id="rId19" Type="http://schemas.openxmlformats.org/officeDocument/2006/relationships/image" Target="../media/image9.png"/><Relationship Id="rId4" Type="http://schemas.openxmlformats.org/officeDocument/2006/relationships/hyperlink" Target="https://minaro.ir/product/university-thesis-powerpoint-tem/" TargetMode="External"/><Relationship Id="rId9" Type="http://schemas.openxmlformats.org/officeDocument/2006/relationships/image" Target="../media/image4.png"/><Relationship Id="rId14" Type="http://schemas.openxmlformats.org/officeDocument/2006/relationships/hyperlink" Target="https://minaro.ir/product/shahid-motavaslian-powerpoint-template/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E3056EF7-A378-FC7C-060B-0F4AD634D65D}"/>
              </a:ext>
            </a:extLst>
          </p:cNvPr>
          <p:cNvGrpSpPr/>
          <p:nvPr/>
        </p:nvGrpSpPr>
        <p:grpSpPr>
          <a:xfrm>
            <a:off x="1493520" y="1048357"/>
            <a:ext cx="8818879" cy="3895300"/>
            <a:chOff x="3791726" y="1020018"/>
            <a:chExt cx="9074372" cy="3895300"/>
          </a:xfrm>
        </p:grpSpPr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125C7905-7306-E3E2-0D0D-782226AAE75D}"/>
                </a:ext>
              </a:extLst>
            </p:cNvPr>
            <p:cNvSpPr txBox="1"/>
            <p:nvPr/>
          </p:nvSpPr>
          <p:spPr>
            <a:xfrm>
              <a:off x="5068879" y="2044338"/>
              <a:ext cx="6520065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rtl="1"/>
              <a:r>
                <a:rPr lang="fa-IR" sz="6000" b="1" dirty="0">
                  <a:solidFill>
                    <a:srgbClr val="ED7D31"/>
                  </a:solidFill>
                  <a:cs typeface="B Yekan" panose="00000400000000000000" pitchFamily="2" charset="-78"/>
                </a:rPr>
                <a:t>مــوج های رنگـــا رنـگ</a:t>
              </a:r>
              <a:endParaRPr lang="en-US" sz="6000" b="1" dirty="0">
                <a:solidFill>
                  <a:srgbClr val="ED7D31"/>
                </a:solidFill>
                <a:cs typeface="B Yekan" panose="00000400000000000000" pitchFamily="2" charset="-78"/>
              </a:endParaRPr>
            </a:p>
          </p:txBody>
        </p:sp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EDCD368E-2373-D5F8-6E2E-FDB2165856EB}"/>
                </a:ext>
              </a:extLst>
            </p:cNvPr>
            <p:cNvSpPr txBox="1"/>
            <p:nvPr/>
          </p:nvSpPr>
          <p:spPr>
            <a:xfrm>
              <a:off x="4819496" y="1020018"/>
              <a:ext cx="7089225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a-IR" sz="3600" dirty="0">
                  <a:cs typeface="B Yekan" panose="00000400000000000000" pitchFamily="2" charset="-78"/>
                </a:rPr>
                <a:t>قالب پاورپوینت</a:t>
              </a:r>
              <a:endParaRPr lang="en-US" sz="3600" dirty="0">
                <a:cs typeface="B Yekan" panose="00000400000000000000" pitchFamily="2" charset="-78"/>
              </a:endParaRPr>
            </a:p>
          </p:txBody>
        </p:sp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876427CC-1974-5AB5-E1DE-F8AC13CD452C}"/>
                </a:ext>
              </a:extLst>
            </p:cNvPr>
            <p:cNvSpPr txBox="1"/>
            <p:nvPr/>
          </p:nvSpPr>
          <p:spPr>
            <a:xfrm>
              <a:off x="3791726" y="3437990"/>
              <a:ext cx="9074372" cy="14773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rtl="1">
                <a:lnSpc>
                  <a:spcPct val="200000"/>
                </a:lnSpc>
              </a:pPr>
              <a:r>
                <a:rPr lang="fa-IR" sz="2400" dirty="0">
                  <a:cs typeface="B Yekan" panose="00000400000000000000" pitchFamily="2" charset="-78"/>
                </a:rPr>
                <a:t>نام پژوهشگران: ............... استاد راهنما: ................</a:t>
              </a:r>
            </a:p>
            <a:p>
              <a:pPr algn="ctr" rtl="1">
                <a:lnSpc>
                  <a:spcPct val="200000"/>
                </a:lnSpc>
              </a:pPr>
              <a:r>
                <a:rPr lang="fa-IR" sz="2400" dirty="0">
                  <a:cs typeface="B Yekan" panose="00000400000000000000" pitchFamily="2" charset="-78"/>
                </a:rPr>
                <a:t>سال تحصیلی: ...............</a:t>
              </a:r>
              <a:endParaRPr lang="en-US" sz="2400" dirty="0">
                <a:cs typeface="B Yekan" panose="00000400000000000000" pitchFamily="2" charset="-7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1009677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4" name="Group 73">
            <a:extLst>
              <a:ext uri="{FF2B5EF4-FFF2-40B4-BE49-F238E27FC236}">
                <a16:creationId xmlns:a16="http://schemas.microsoft.com/office/drawing/2014/main" id="{49AADFF9-5406-D85C-E3D7-E6508927129B}"/>
              </a:ext>
            </a:extLst>
          </p:cNvPr>
          <p:cNvGrpSpPr/>
          <p:nvPr/>
        </p:nvGrpSpPr>
        <p:grpSpPr>
          <a:xfrm>
            <a:off x="2004525" y="1293662"/>
            <a:ext cx="4811551" cy="956449"/>
            <a:chOff x="2004525" y="1293662"/>
            <a:chExt cx="4811551" cy="956449"/>
          </a:xfrm>
        </p:grpSpPr>
        <p:grpSp>
          <p:nvGrpSpPr>
            <p:cNvPr id="8" name="Google Shape;765;p28">
              <a:extLst>
                <a:ext uri="{FF2B5EF4-FFF2-40B4-BE49-F238E27FC236}">
                  <a16:creationId xmlns:a16="http://schemas.microsoft.com/office/drawing/2014/main" id="{9E8A4DC5-5A7B-164B-0B1C-18E2F81645D5}"/>
                </a:ext>
              </a:extLst>
            </p:cNvPr>
            <p:cNvGrpSpPr/>
            <p:nvPr/>
          </p:nvGrpSpPr>
          <p:grpSpPr>
            <a:xfrm>
              <a:off x="2004525" y="1331705"/>
              <a:ext cx="437683" cy="918406"/>
              <a:chOff x="4880775" y="1837550"/>
              <a:chExt cx="146775" cy="299350"/>
            </a:xfrm>
            <a:solidFill>
              <a:srgbClr val="4472C4"/>
            </a:solidFill>
          </p:grpSpPr>
          <p:sp>
            <p:nvSpPr>
              <p:cNvPr id="9" name="Google Shape;766;p28">
                <a:extLst>
                  <a:ext uri="{FF2B5EF4-FFF2-40B4-BE49-F238E27FC236}">
                    <a16:creationId xmlns:a16="http://schemas.microsoft.com/office/drawing/2014/main" id="{DC9880EC-4F71-F32C-57BA-616CDCBCD95B}"/>
                  </a:ext>
                </a:extLst>
              </p:cNvPr>
              <p:cNvSpPr/>
              <p:nvPr/>
            </p:nvSpPr>
            <p:spPr>
              <a:xfrm>
                <a:off x="4927600" y="1837550"/>
                <a:ext cx="53125" cy="53125"/>
              </a:xfrm>
              <a:custGeom>
                <a:avLst/>
                <a:gdLst/>
                <a:ahLst/>
                <a:cxnLst/>
                <a:rect l="l" t="t" r="r" b="b"/>
                <a:pathLst>
                  <a:path w="2125" h="2125" extrusionOk="0">
                    <a:moveTo>
                      <a:pt x="1053" y="1"/>
                    </a:moveTo>
                    <a:cubicBezTo>
                      <a:pt x="483" y="1"/>
                      <a:pt x="1" y="483"/>
                      <a:pt x="1" y="1071"/>
                    </a:cubicBezTo>
                    <a:cubicBezTo>
                      <a:pt x="1" y="1660"/>
                      <a:pt x="483" y="2124"/>
                      <a:pt x="1053" y="2124"/>
                    </a:cubicBezTo>
                    <a:cubicBezTo>
                      <a:pt x="1660" y="2124"/>
                      <a:pt x="2124" y="1660"/>
                      <a:pt x="2124" y="1071"/>
                    </a:cubicBezTo>
                    <a:cubicBezTo>
                      <a:pt x="2124" y="483"/>
                      <a:pt x="1660" y="1"/>
                      <a:pt x="1053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" name="Google Shape;767;p28">
                <a:extLst>
                  <a:ext uri="{FF2B5EF4-FFF2-40B4-BE49-F238E27FC236}">
                    <a16:creationId xmlns:a16="http://schemas.microsoft.com/office/drawing/2014/main" id="{480D1155-846D-25C3-ADB7-F7D41A3F4227}"/>
                  </a:ext>
                </a:extLst>
              </p:cNvPr>
              <p:cNvSpPr/>
              <p:nvPr/>
            </p:nvSpPr>
            <p:spPr>
              <a:xfrm>
                <a:off x="4880775" y="1897325"/>
                <a:ext cx="146775" cy="239575"/>
              </a:xfrm>
              <a:custGeom>
                <a:avLst/>
                <a:gdLst/>
                <a:ahLst/>
                <a:cxnLst/>
                <a:rect l="l" t="t" r="r" b="b"/>
                <a:pathLst>
                  <a:path w="5871" h="9583" extrusionOk="0">
                    <a:moveTo>
                      <a:pt x="2926" y="1"/>
                    </a:moveTo>
                    <a:cubicBezTo>
                      <a:pt x="2641" y="1"/>
                      <a:pt x="2356" y="72"/>
                      <a:pt x="2052" y="143"/>
                    </a:cubicBezTo>
                    <a:cubicBezTo>
                      <a:pt x="1642" y="251"/>
                      <a:pt x="1267" y="465"/>
                      <a:pt x="928" y="732"/>
                    </a:cubicBezTo>
                    <a:cubicBezTo>
                      <a:pt x="857" y="804"/>
                      <a:pt x="803" y="911"/>
                      <a:pt x="785" y="1018"/>
                    </a:cubicBezTo>
                    <a:lnTo>
                      <a:pt x="36" y="4194"/>
                    </a:lnTo>
                    <a:cubicBezTo>
                      <a:pt x="36" y="4212"/>
                      <a:pt x="0" y="4265"/>
                      <a:pt x="0" y="4319"/>
                    </a:cubicBezTo>
                    <a:cubicBezTo>
                      <a:pt x="0" y="4622"/>
                      <a:pt x="250" y="4854"/>
                      <a:pt x="536" y="4854"/>
                    </a:cubicBezTo>
                    <a:cubicBezTo>
                      <a:pt x="785" y="4854"/>
                      <a:pt x="999" y="4658"/>
                      <a:pt x="1053" y="4461"/>
                    </a:cubicBezTo>
                    <a:lnTo>
                      <a:pt x="1606" y="2142"/>
                    </a:lnTo>
                    <a:lnTo>
                      <a:pt x="1606" y="9582"/>
                    </a:lnTo>
                    <a:lnTo>
                      <a:pt x="2659" y="9582"/>
                    </a:lnTo>
                    <a:lnTo>
                      <a:pt x="2659" y="4800"/>
                    </a:lnTo>
                    <a:lnTo>
                      <a:pt x="3194" y="4800"/>
                    </a:lnTo>
                    <a:lnTo>
                      <a:pt x="3194" y="9582"/>
                    </a:lnTo>
                    <a:lnTo>
                      <a:pt x="4265" y="9582"/>
                    </a:lnTo>
                    <a:lnTo>
                      <a:pt x="4265" y="2106"/>
                    </a:lnTo>
                    <a:lnTo>
                      <a:pt x="4836" y="4426"/>
                    </a:lnTo>
                    <a:cubicBezTo>
                      <a:pt x="4889" y="4640"/>
                      <a:pt x="5103" y="4836"/>
                      <a:pt x="5335" y="4836"/>
                    </a:cubicBezTo>
                    <a:cubicBezTo>
                      <a:pt x="5621" y="4836"/>
                      <a:pt x="5871" y="4586"/>
                      <a:pt x="5871" y="4301"/>
                    </a:cubicBezTo>
                    <a:cubicBezTo>
                      <a:pt x="5871" y="4247"/>
                      <a:pt x="5835" y="4194"/>
                      <a:pt x="5835" y="4158"/>
                    </a:cubicBezTo>
                    <a:lnTo>
                      <a:pt x="5103" y="1000"/>
                    </a:lnTo>
                    <a:cubicBezTo>
                      <a:pt x="5068" y="893"/>
                      <a:pt x="5014" y="786"/>
                      <a:pt x="4925" y="697"/>
                    </a:cubicBezTo>
                    <a:cubicBezTo>
                      <a:pt x="4622" y="447"/>
                      <a:pt x="4247" y="251"/>
                      <a:pt x="3819" y="108"/>
                    </a:cubicBezTo>
                    <a:cubicBezTo>
                      <a:pt x="3533" y="72"/>
                      <a:pt x="3230" y="1"/>
                      <a:pt x="2926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11" name="Google Shape;768;p28">
              <a:extLst>
                <a:ext uri="{FF2B5EF4-FFF2-40B4-BE49-F238E27FC236}">
                  <a16:creationId xmlns:a16="http://schemas.microsoft.com/office/drawing/2014/main" id="{3A489F0C-35E7-1108-F8D9-AF888E25D568}"/>
                </a:ext>
              </a:extLst>
            </p:cNvPr>
            <p:cNvGrpSpPr/>
            <p:nvPr/>
          </p:nvGrpSpPr>
          <p:grpSpPr>
            <a:xfrm>
              <a:off x="2495208" y="1325556"/>
              <a:ext cx="437683" cy="918406"/>
              <a:chOff x="4880775" y="1837550"/>
              <a:chExt cx="146775" cy="299350"/>
            </a:xfrm>
            <a:solidFill>
              <a:srgbClr val="4472C4"/>
            </a:solidFill>
          </p:grpSpPr>
          <p:sp>
            <p:nvSpPr>
              <p:cNvPr id="12" name="Google Shape;769;p28">
                <a:extLst>
                  <a:ext uri="{FF2B5EF4-FFF2-40B4-BE49-F238E27FC236}">
                    <a16:creationId xmlns:a16="http://schemas.microsoft.com/office/drawing/2014/main" id="{EF0EECA8-4C50-303B-1227-223CD60596DF}"/>
                  </a:ext>
                </a:extLst>
              </p:cNvPr>
              <p:cNvSpPr/>
              <p:nvPr/>
            </p:nvSpPr>
            <p:spPr>
              <a:xfrm>
                <a:off x="4927600" y="1837550"/>
                <a:ext cx="53125" cy="53125"/>
              </a:xfrm>
              <a:custGeom>
                <a:avLst/>
                <a:gdLst/>
                <a:ahLst/>
                <a:cxnLst/>
                <a:rect l="l" t="t" r="r" b="b"/>
                <a:pathLst>
                  <a:path w="2125" h="2125" extrusionOk="0">
                    <a:moveTo>
                      <a:pt x="1053" y="1"/>
                    </a:moveTo>
                    <a:cubicBezTo>
                      <a:pt x="483" y="1"/>
                      <a:pt x="1" y="483"/>
                      <a:pt x="1" y="1071"/>
                    </a:cubicBezTo>
                    <a:cubicBezTo>
                      <a:pt x="1" y="1660"/>
                      <a:pt x="483" y="2124"/>
                      <a:pt x="1053" y="2124"/>
                    </a:cubicBezTo>
                    <a:cubicBezTo>
                      <a:pt x="1660" y="2124"/>
                      <a:pt x="2124" y="1660"/>
                      <a:pt x="2124" y="1071"/>
                    </a:cubicBezTo>
                    <a:cubicBezTo>
                      <a:pt x="2124" y="483"/>
                      <a:pt x="1660" y="1"/>
                      <a:pt x="1053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3" name="Google Shape;770;p28">
                <a:extLst>
                  <a:ext uri="{FF2B5EF4-FFF2-40B4-BE49-F238E27FC236}">
                    <a16:creationId xmlns:a16="http://schemas.microsoft.com/office/drawing/2014/main" id="{7D6014CB-C00E-A3A6-9E80-9D1BB51A217E}"/>
                  </a:ext>
                </a:extLst>
              </p:cNvPr>
              <p:cNvSpPr/>
              <p:nvPr/>
            </p:nvSpPr>
            <p:spPr>
              <a:xfrm>
                <a:off x="4880775" y="1897325"/>
                <a:ext cx="146775" cy="239575"/>
              </a:xfrm>
              <a:custGeom>
                <a:avLst/>
                <a:gdLst/>
                <a:ahLst/>
                <a:cxnLst/>
                <a:rect l="l" t="t" r="r" b="b"/>
                <a:pathLst>
                  <a:path w="5871" h="9583" extrusionOk="0">
                    <a:moveTo>
                      <a:pt x="2926" y="1"/>
                    </a:moveTo>
                    <a:cubicBezTo>
                      <a:pt x="2641" y="1"/>
                      <a:pt x="2356" y="72"/>
                      <a:pt x="2052" y="143"/>
                    </a:cubicBezTo>
                    <a:cubicBezTo>
                      <a:pt x="1642" y="251"/>
                      <a:pt x="1267" y="465"/>
                      <a:pt x="928" y="732"/>
                    </a:cubicBezTo>
                    <a:cubicBezTo>
                      <a:pt x="857" y="804"/>
                      <a:pt x="803" y="911"/>
                      <a:pt x="785" y="1018"/>
                    </a:cubicBezTo>
                    <a:lnTo>
                      <a:pt x="36" y="4194"/>
                    </a:lnTo>
                    <a:cubicBezTo>
                      <a:pt x="36" y="4212"/>
                      <a:pt x="0" y="4265"/>
                      <a:pt x="0" y="4319"/>
                    </a:cubicBezTo>
                    <a:cubicBezTo>
                      <a:pt x="0" y="4622"/>
                      <a:pt x="250" y="4854"/>
                      <a:pt x="536" y="4854"/>
                    </a:cubicBezTo>
                    <a:cubicBezTo>
                      <a:pt x="785" y="4854"/>
                      <a:pt x="999" y="4658"/>
                      <a:pt x="1053" y="4461"/>
                    </a:cubicBezTo>
                    <a:lnTo>
                      <a:pt x="1606" y="2142"/>
                    </a:lnTo>
                    <a:lnTo>
                      <a:pt x="1606" y="9582"/>
                    </a:lnTo>
                    <a:lnTo>
                      <a:pt x="2659" y="9582"/>
                    </a:lnTo>
                    <a:lnTo>
                      <a:pt x="2659" y="4800"/>
                    </a:lnTo>
                    <a:lnTo>
                      <a:pt x="3194" y="4800"/>
                    </a:lnTo>
                    <a:lnTo>
                      <a:pt x="3194" y="9582"/>
                    </a:lnTo>
                    <a:lnTo>
                      <a:pt x="4265" y="9582"/>
                    </a:lnTo>
                    <a:lnTo>
                      <a:pt x="4265" y="2106"/>
                    </a:lnTo>
                    <a:lnTo>
                      <a:pt x="4836" y="4426"/>
                    </a:lnTo>
                    <a:cubicBezTo>
                      <a:pt x="4889" y="4640"/>
                      <a:pt x="5103" y="4836"/>
                      <a:pt x="5335" y="4836"/>
                    </a:cubicBezTo>
                    <a:cubicBezTo>
                      <a:pt x="5621" y="4836"/>
                      <a:pt x="5871" y="4586"/>
                      <a:pt x="5871" y="4301"/>
                    </a:cubicBezTo>
                    <a:cubicBezTo>
                      <a:pt x="5871" y="4247"/>
                      <a:pt x="5835" y="4194"/>
                      <a:pt x="5835" y="4158"/>
                    </a:cubicBezTo>
                    <a:lnTo>
                      <a:pt x="5103" y="1000"/>
                    </a:lnTo>
                    <a:cubicBezTo>
                      <a:pt x="5068" y="893"/>
                      <a:pt x="5014" y="786"/>
                      <a:pt x="4925" y="697"/>
                    </a:cubicBezTo>
                    <a:cubicBezTo>
                      <a:pt x="4622" y="447"/>
                      <a:pt x="4247" y="251"/>
                      <a:pt x="3819" y="108"/>
                    </a:cubicBezTo>
                    <a:cubicBezTo>
                      <a:pt x="3533" y="72"/>
                      <a:pt x="3230" y="1"/>
                      <a:pt x="2926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14" name="Google Shape;771;p28">
              <a:extLst>
                <a:ext uri="{FF2B5EF4-FFF2-40B4-BE49-F238E27FC236}">
                  <a16:creationId xmlns:a16="http://schemas.microsoft.com/office/drawing/2014/main" id="{0602BC18-F2E8-2CD9-B54D-E5BF84C3C4BE}"/>
                </a:ext>
              </a:extLst>
            </p:cNvPr>
            <p:cNvGrpSpPr/>
            <p:nvPr/>
          </p:nvGrpSpPr>
          <p:grpSpPr>
            <a:xfrm>
              <a:off x="2968156" y="1309609"/>
              <a:ext cx="437683" cy="918406"/>
              <a:chOff x="4880775" y="1837550"/>
              <a:chExt cx="146775" cy="299350"/>
            </a:xfrm>
            <a:solidFill>
              <a:srgbClr val="4472C4"/>
            </a:solidFill>
          </p:grpSpPr>
          <p:sp>
            <p:nvSpPr>
              <p:cNvPr id="15" name="Google Shape;772;p28">
                <a:extLst>
                  <a:ext uri="{FF2B5EF4-FFF2-40B4-BE49-F238E27FC236}">
                    <a16:creationId xmlns:a16="http://schemas.microsoft.com/office/drawing/2014/main" id="{2A1F8295-4861-B6CB-6AA9-3058EE46A04B}"/>
                  </a:ext>
                </a:extLst>
              </p:cNvPr>
              <p:cNvSpPr/>
              <p:nvPr/>
            </p:nvSpPr>
            <p:spPr>
              <a:xfrm>
                <a:off x="4927600" y="1837550"/>
                <a:ext cx="53125" cy="53125"/>
              </a:xfrm>
              <a:custGeom>
                <a:avLst/>
                <a:gdLst/>
                <a:ahLst/>
                <a:cxnLst/>
                <a:rect l="l" t="t" r="r" b="b"/>
                <a:pathLst>
                  <a:path w="2125" h="2125" extrusionOk="0">
                    <a:moveTo>
                      <a:pt x="1053" y="1"/>
                    </a:moveTo>
                    <a:cubicBezTo>
                      <a:pt x="483" y="1"/>
                      <a:pt x="1" y="483"/>
                      <a:pt x="1" y="1071"/>
                    </a:cubicBezTo>
                    <a:cubicBezTo>
                      <a:pt x="1" y="1660"/>
                      <a:pt x="483" y="2124"/>
                      <a:pt x="1053" y="2124"/>
                    </a:cubicBezTo>
                    <a:cubicBezTo>
                      <a:pt x="1660" y="2124"/>
                      <a:pt x="2124" y="1660"/>
                      <a:pt x="2124" y="1071"/>
                    </a:cubicBezTo>
                    <a:cubicBezTo>
                      <a:pt x="2124" y="483"/>
                      <a:pt x="1660" y="1"/>
                      <a:pt x="1053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6" name="Google Shape;773;p28">
                <a:extLst>
                  <a:ext uri="{FF2B5EF4-FFF2-40B4-BE49-F238E27FC236}">
                    <a16:creationId xmlns:a16="http://schemas.microsoft.com/office/drawing/2014/main" id="{FED92128-EA62-ECA1-357B-A58C61BEE3D0}"/>
                  </a:ext>
                </a:extLst>
              </p:cNvPr>
              <p:cNvSpPr/>
              <p:nvPr/>
            </p:nvSpPr>
            <p:spPr>
              <a:xfrm>
                <a:off x="4880775" y="1897325"/>
                <a:ext cx="146775" cy="239575"/>
              </a:xfrm>
              <a:custGeom>
                <a:avLst/>
                <a:gdLst/>
                <a:ahLst/>
                <a:cxnLst/>
                <a:rect l="l" t="t" r="r" b="b"/>
                <a:pathLst>
                  <a:path w="5871" h="9583" extrusionOk="0">
                    <a:moveTo>
                      <a:pt x="2926" y="1"/>
                    </a:moveTo>
                    <a:cubicBezTo>
                      <a:pt x="2641" y="1"/>
                      <a:pt x="2356" y="72"/>
                      <a:pt x="2052" y="143"/>
                    </a:cubicBezTo>
                    <a:cubicBezTo>
                      <a:pt x="1642" y="251"/>
                      <a:pt x="1267" y="465"/>
                      <a:pt x="928" y="732"/>
                    </a:cubicBezTo>
                    <a:cubicBezTo>
                      <a:pt x="857" y="804"/>
                      <a:pt x="803" y="911"/>
                      <a:pt x="785" y="1018"/>
                    </a:cubicBezTo>
                    <a:lnTo>
                      <a:pt x="36" y="4194"/>
                    </a:lnTo>
                    <a:cubicBezTo>
                      <a:pt x="36" y="4212"/>
                      <a:pt x="0" y="4265"/>
                      <a:pt x="0" y="4319"/>
                    </a:cubicBezTo>
                    <a:cubicBezTo>
                      <a:pt x="0" y="4622"/>
                      <a:pt x="250" y="4854"/>
                      <a:pt x="536" y="4854"/>
                    </a:cubicBezTo>
                    <a:cubicBezTo>
                      <a:pt x="785" y="4854"/>
                      <a:pt x="999" y="4658"/>
                      <a:pt x="1053" y="4461"/>
                    </a:cubicBezTo>
                    <a:lnTo>
                      <a:pt x="1606" y="2142"/>
                    </a:lnTo>
                    <a:lnTo>
                      <a:pt x="1606" y="9582"/>
                    </a:lnTo>
                    <a:lnTo>
                      <a:pt x="2659" y="9582"/>
                    </a:lnTo>
                    <a:lnTo>
                      <a:pt x="2659" y="4800"/>
                    </a:lnTo>
                    <a:lnTo>
                      <a:pt x="3194" y="4800"/>
                    </a:lnTo>
                    <a:lnTo>
                      <a:pt x="3194" y="9582"/>
                    </a:lnTo>
                    <a:lnTo>
                      <a:pt x="4265" y="9582"/>
                    </a:lnTo>
                    <a:lnTo>
                      <a:pt x="4265" y="2106"/>
                    </a:lnTo>
                    <a:lnTo>
                      <a:pt x="4836" y="4426"/>
                    </a:lnTo>
                    <a:cubicBezTo>
                      <a:pt x="4889" y="4640"/>
                      <a:pt x="5103" y="4836"/>
                      <a:pt x="5335" y="4836"/>
                    </a:cubicBezTo>
                    <a:cubicBezTo>
                      <a:pt x="5621" y="4836"/>
                      <a:pt x="5871" y="4586"/>
                      <a:pt x="5871" y="4301"/>
                    </a:cubicBezTo>
                    <a:cubicBezTo>
                      <a:pt x="5871" y="4247"/>
                      <a:pt x="5835" y="4194"/>
                      <a:pt x="5835" y="4158"/>
                    </a:cubicBezTo>
                    <a:lnTo>
                      <a:pt x="5103" y="1000"/>
                    </a:lnTo>
                    <a:cubicBezTo>
                      <a:pt x="5068" y="893"/>
                      <a:pt x="5014" y="786"/>
                      <a:pt x="4925" y="697"/>
                    </a:cubicBezTo>
                    <a:cubicBezTo>
                      <a:pt x="4622" y="447"/>
                      <a:pt x="4247" y="251"/>
                      <a:pt x="3819" y="108"/>
                    </a:cubicBezTo>
                    <a:cubicBezTo>
                      <a:pt x="3533" y="72"/>
                      <a:pt x="3230" y="1"/>
                      <a:pt x="2926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17" name="Google Shape;774;p28">
              <a:extLst>
                <a:ext uri="{FF2B5EF4-FFF2-40B4-BE49-F238E27FC236}">
                  <a16:creationId xmlns:a16="http://schemas.microsoft.com/office/drawing/2014/main" id="{72718990-8986-119D-B371-0B6F45F3ADDD}"/>
                </a:ext>
              </a:extLst>
            </p:cNvPr>
            <p:cNvGrpSpPr/>
            <p:nvPr/>
          </p:nvGrpSpPr>
          <p:grpSpPr>
            <a:xfrm>
              <a:off x="3458838" y="1303461"/>
              <a:ext cx="437683" cy="918406"/>
              <a:chOff x="4880775" y="1837550"/>
              <a:chExt cx="146775" cy="299350"/>
            </a:xfrm>
            <a:solidFill>
              <a:srgbClr val="4472C4"/>
            </a:solidFill>
          </p:grpSpPr>
          <p:sp>
            <p:nvSpPr>
              <p:cNvPr id="18" name="Google Shape;775;p28">
                <a:extLst>
                  <a:ext uri="{FF2B5EF4-FFF2-40B4-BE49-F238E27FC236}">
                    <a16:creationId xmlns:a16="http://schemas.microsoft.com/office/drawing/2014/main" id="{58DAC639-5705-0342-98E3-123E101DD976}"/>
                  </a:ext>
                </a:extLst>
              </p:cNvPr>
              <p:cNvSpPr/>
              <p:nvPr/>
            </p:nvSpPr>
            <p:spPr>
              <a:xfrm>
                <a:off x="4927600" y="1837550"/>
                <a:ext cx="53125" cy="53125"/>
              </a:xfrm>
              <a:custGeom>
                <a:avLst/>
                <a:gdLst/>
                <a:ahLst/>
                <a:cxnLst/>
                <a:rect l="l" t="t" r="r" b="b"/>
                <a:pathLst>
                  <a:path w="2125" h="2125" extrusionOk="0">
                    <a:moveTo>
                      <a:pt x="1053" y="1"/>
                    </a:moveTo>
                    <a:cubicBezTo>
                      <a:pt x="483" y="1"/>
                      <a:pt x="1" y="483"/>
                      <a:pt x="1" y="1071"/>
                    </a:cubicBezTo>
                    <a:cubicBezTo>
                      <a:pt x="1" y="1660"/>
                      <a:pt x="483" y="2124"/>
                      <a:pt x="1053" y="2124"/>
                    </a:cubicBezTo>
                    <a:cubicBezTo>
                      <a:pt x="1660" y="2124"/>
                      <a:pt x="2124" y="1660"/>
                      <a:pt x="2124" y="1071"/>
                    </a:cubicBezTo>
                    <a:cubicBezTo>
                      <a:pt x="2124" y="483"/>
                      <a:pt x="1660" y="1"/>
                      <a:pt x="1053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9" name="Google Shape;776;p28">
                <a:extLst>
                  <a:ext uri="{FF2B5EF4-FFF2-40B4-BE49-F238E27FC236}">
                    <a16:creationId xmlns:a16="http://schemas.microsoft.com/office/drawing/2014/main" id="{43384F00-C294-302D-8142-DAA624C36755}"/>
                  </a:ext>
                </a:extLst>
              </p:cNvPr>
              <p:cNvSpPr/>
              <p:nvPr/>
            </p:nvSpPr>
            <p:spPr>
              <a:xfrm>
                <a:off x="4880775" y="1897325"/>
                <a:ext cx="146775" cy="239575"/>
              </a:xfrm>
              <a:custGeom>
                <a:avLst/>
                <a:gdLst/>
                <a:ahLst/>
                <a:cxnLst/>
                <a:rect l="l" t="t" r="r" b="b"/>
                <a:pathLst>
                  <a:path w="5871" h="9583" extrusionOk="0">
                    <a:moveTo>
                      <a:pt x="2926" y="1"/>
                    </a:moveTo>
                    <a:cubicBezTo>
                      <a:pt x="2641" y="1"/>
                      <a:pt x="2356" y="72"/>
                      <a:pt x="2052" y="143"/>
                    </a:cubicBezTo>
                    <a:cubicBezTo>
                      <a:pt x="1642" y="251"/>
                      <a:pt x="1267" y="465"/>
                      <a:pt x="928" y="732"/>
                    </a:cubicBezTo>
                    <a:cubicBezTo>
                      <a:pt x="857" y="804"/>
                      <a:pt x="803" y="911"/>
                      <a:pt x="785" y="1018"/>
                    </a:cubicBezTo>
                    <a:lnTo>
                      <a:pt x="36" y="4194"/>
                    </a:lnTo>
                    <a:cubicBezTo>
                      <a:pt x="36" y="4212"/>
                      <a:pt x="0" y="4265"/>
                      <a:pt x="0" y="4319"/>
                    </a:cubicBezTo>
                    <a:cubicBezTo>
                      <a:pt x="0" y="4622"/>
                      <a:pt x="250" y="4854"/>
                      <a:pt x="536" y="4854"/>
                    </a:cubicBezTo>
                    <a:cubicBezTo>
                      <a:pt x="785" y="4854"/>
                      <a:pt x="999" y="4658"/>
                      <a:pt x="1053" y="4461"/>
                    </a:cubicBezTo>
                    <a:lnTo>
                      <a:pt x="1606" y="2142"/>
                    </a:lnTo>
                    <a:lnTo>
                      <a:pt x="1606" y="9582"/>
                    </a:lnTo>
                    <a:lnTo>
                      <a:pt x="2659" y="9582"/>
                    </a:lnTo>
                    <a:lnTo>
                      <a:pt x="2659" y="4800"/>
                    </a:lnTo>
                    <a:lnTo>
                      <a:pt x="3194" y="4800"/>
                    </a:lnTo>
                    <a:lnTo>
                      <a:pt x="3194" y="9582"/>
                    </a:lnTo>
                    <a:lnTo>
                      <a:pt x="4265" y="9582"/>
                    </a:lnTo>
                    <a:lnTo>
                      <a:pt x="4265" y="2106"/>
                    </a:lnTo>
                    <a:lnTo>
                      <a:pt x="4836" y="4426"/>
                    </a:lnTo>
                    <a:cubicBezTo>
                      <a:pt x="4889" y="4640"/>
                      <a:pt x="5103" y="4836"/>
                      <a:pt x="5335" y="4836"/>
                    </a:cubicBezTo>
                    <a:cubicBezTo>
                      <a:pt x="5621" y="4836"/>
                      <a:pt x="5871" y="4586"/>
                      <a:pt x="5871" y="4301"/>
                    </a:cubicBezTo>
                    <a:cubicBezTo>
                      <a:pt x="5871" y="4247"/>
                      <a:pt x="5835" y="4194"/>
                      <a:pt x="5835" y="4158"/>
                    </a:cubicBezTo>
                    <a:lnTo>
                      <a:pt x="5103" y="1000"/>
                    </a:lnTo>
                    <a:cubicBezTo>
                      <a:pt x="5068" y="893"/>
                      <a:pt x="5014" y="786"/>
                      <a:pt x="4925" y="697"/>
                    </a:cubicBezTo>
                    <a:cubicBezTo>
                      <a:pt x="4622" y="447"/>
                      <a:pt x="4247" y="251"/>
                      <a:pt x="3819" y="108"/>
                    </a:cubicBezTo>
                    <a:cubicBezTo>
                      <a:pt x="3533" y="72"/>
                      <a:pt x="3230" y="1"/>
                      <a:pt x="2926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20" name="Google Shape;777;p28">
              <a:extLst>
                <a:ext uri="{FF2B5EF4-FFF2-40B4-BE49-F238E27FC236}">
                  <a16:creationId xmlns:a16="http://schemas.microsoft.com/office/drawing/2014/main" id="{FB53D640-519F-D6F2-A7BE-097C1619B892}"/>
                </a:ext>
              </a:extLst>
            </p:cNvPr>
            <p:cNvGrpSpPr/>
            <p:nvPr/>
          </p:nvGrpSpPr>
          <p:grpSpPr>
            <a:xfrm>
              <a:off x="3925875" y="1321906"/>
              <a:ext cx="437683" cy="918406"/>
              <a:chOff x="4880775" y="1837550"/>
              <a:chExt cx="146775" cy="299350"/>
            </a:xfrm>
            <a:solidFill>
              <a:srgbClr val="4472C4"/>
            </a:solidFill>
          </p:grpSpPr>
          <p:sp>
            <p:nvSpPr>
              <p:cNvPr id="21" name="Google Shape;778;p28">
                <a:extLst>
                  <a:ext uri="{FF2B5EF4-FFF2-40B4-BE49-F238E27FC236}">
                    <a16:creationId xmlns:a16="http://schemas.microsoft.com/office/drawing/2014/main" id="{A00227E7-41D0-13AF-7B1A-144F32B24BB1}"/>
                  </a:ext>
                </a:extLst>
              </p:cNvPr>
              <p:cNvSpPr/>
              <p:nvPr/>
            </p:nvSpPr>
            <p:spPr>
              <a:xfrm>
                <a:off x="4927600" y="1837550"/>
                <a:ext cx="53125" cy="53125"/>
              </a:xfrm>
              <a:custGeom>
                <a:avLst/>
                <a:gdLst/>
                <a:ahLst/>
                <a:cxnLst/>
                <a:rect l="l" t="t" r="r" b="b"/>
                <a:pathLst>
                  <a:path w="2125" h="2125" extrusionOk="0">
                    <a:moveTo>
                      <a:pt x="1053" y="1"/>
                    </a:moveTo>
                    <a:cubicBezTo>
                      <a:pt x="483" y="1"/>
                      <a:pt x="1" y="483"/>
                      <a:pt x="1" y="1071"/>
                    </a:cubicBezTo>
                    <a:cubicBezTo>
                      <a:pt x="1" y="1660"/>
                      <a:pt x="483" y="2124"/>
                      <a:pt x="1053" y="2124"/>
                    </a:cubicBezTo>
                    <a:cubicBezTo>
                      <a:pt x="1660" y="2124"/>
                      <a:pt x="2124" y="1660"/>
                      <a:pt x="2124" y="1071"/>
                    </a:cubicBezTo>
                    <a:cubicBezTo>
                      <a:pt x="2124" y="483"/>
                      <a:pt x="1660" y="1"/>
                      <a:pt x="1053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2" name="Google Shape;779;p28">
                <a:extLst>
                  <a:ext uri="{FF2B5EF4-FFF2-40B4-BE49-F238E27FC236}">
                    <a16:creationId xmlns:a16="http://schemas.microsoft.com/office/drawing/2014/main" id="{4F992DF6-C5F6-D381-F82F-111C9B6E072C}"/>
                  </a:ext>
                </a:extLst>
              </p:cNvPr>
              <p:cNvSpPr/>
              <p:nvPr/>
            </p:nvSpPr>
            <p:spPr>
              <a:xfrm>
                <a:off x="4880775" y="1897325"/>
                <a:ext cx="146775" cy="239575"/>
              </a:xfrm>
              <a:custGeom>
                <a:avLst/>
                <a:gdLst/>
                <a:ahLst/>
                <a:cxnLst/>
                <a:rect l="l" t="t" r="r" b="b"/>
                <a:pathLst>
                  <a:path w="5871" h="9583" extrusionOk="0">
                    <a:moveTo>
                      <a:pt x="2926" y="1"/>
                    </a:moveTo>
                    <a:cubicBezTo>
                      <a:pt x="2641" y="1"/>
                      <a:pt x="2356" y="72"/>
                      <a:pt x="2052" y="143"/>
                    </a:cubicBezTo>
                    <a:cubicBezTo>
                      <a:pt x="1642" y="251"/>
                      <a:pt x="1267" y="465"/>
                      <a:pt x="928" y="732"/>
                    </a:cubicBezTo>
                    <a:cubicBezTo>
                      <a:pt x="857" y="804"/>
                      <a:pt x="803" y="911"/>
                      <a:pt x="785" y="1018"/>
                    </a:cubicBezTo>
                    <a:lnTo>
                      <a:pt x="36" y="4194"/>
                    </a:lnTo>
                    <a:cubicBezTo>
                      <a:pt x="36" y="4212"/>
                      <a:pt x="0" y="4265"/>
                      <a:pt x="0" y="4319"/>
                    </a:cubicBezTo>
                    <a:cubicBezTo>
                      <a:pt x="0" y="4622"/>
                      <a:pt x="250" y="4854"/>
                      <a:pt x="536" y="4854"/>
                    </a:cubicBezTo>
                    <a:cubicBezTo>
                      <a:pt x="785" y="4854"/>
                      <a:pt x="999" y="4658"/>
                      <a:pt x="1053" y="4461"/>
                    </a:cubicBezTo>
                    <a:lnTo>
                      <a:pt x="1606" y="2142"/>
                    </a:lnTo>
                    <a:lnTo>
                      <a:pt x="1606" y="9582"/>
                    </a:lnTo>
                    <a:lnTo>
                      <a:pt x="2659" y="9582"/>
                    </a:lnTo>
                    <a:lnTo>
                      <a:pt x="2659" y="4800"/>
                    </a:lnTo>
                    <a:lnTo>
                      <a:pt x="3194" y="4800"/>
                    </a:lnTo>
                    <a:lnTo>
                      <a:pt x="3194" y="9582"/>
                    </a:lnTo>
                    <a:lnTo>
                      <a:pt x="4265" y="9582"/>
                    </a:lnTo>
                    <a:lnTo>
                      <a:pt x="4265" y="2106"/>
                    </a:lnTo>
                    <a:lnTo>
                      <a:pt x="4836" y="4426"/>
                    </a:lnTo>
                    <a:cubicBezTo>
                      <a:pt x="4889" y="4640"/>
                      <a:pt x="5103" y="4836"/>
                      <a:pt x="5335" y="4836"/>
                    </a:cubicBezTo>
                    <a:cubicBezTo>
                      <a:pt x="5621" y="4836"/>
                      <a:pt x="5871" y="4586"/>
                      <a:pt x="5871" y="4301"/>
                    </a:cubicBezTo>
                    <a:cubicBezTo>
                      <a:pt x="5871" y="4247"/>
                      <a:pt x="5835" y="4194"/>
                      <a:pt x="5835" y="4158"/>
                    </a:cubicBezTo>
                    <a:lnTo>
                      <a:pt x="5103" y="1000"/>
                    </a:lnTo>
                    <a:cubicBezTo>
                      <a:pt x="5068" y="893"/>
                      <a:pt x="5014" y="786"/>
                      <a:pt x="4925" y="697"/>
                    </a:cubicBezTo>
                    <a:cubicBezTo>
                      <a:pt x="4622" y="447"/>
                      <a:pt x="4247" y="251"/>
                      <a:pt x="3819" y="108"/>
                    </a:cubicBezTo>
                    <a:cubicBezTo>
                      <a:pt x="3533" y="72"/>
                      <a:pt x="3230" y="1"/>
                      <a:pt x="2926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23" name="Google Shape;780;p28">
              <a:extLst>
                <a:ext uri="{FF2B5EF4-FFF2-40B4-BE49-F238E27FC236}">
                  <a16:creationId xmlns:a16="http://schemas.microsoft.com/office/drawing/2014/main" id="{4F6316C7-EA64-D472-D10F-4E301E5BEDB1}"/>
                </a:ext>
              </a:extLst>
            </p:cNvPr>
            <p:cNvGrpSpPr/>
            <p:nvPr/>
          </p:nvGrpSpPr>
          <p:grpSpPr>
            <a:xfrm>
              <a:off x="4416557" y="1315757"/>
              <a:ext cx="437683" cy="918406"/>
              <a:chOff x="4880775" y="1837550"/>
              <a:chExt cx="146775" cy="299350"/>
            </a:xfrm>
            <a:solidFill>
              <a:srgbClr val="4472C4"/>
            </a:solidFill>
          </p:grpSpPr>
          <p:sp>
            <p:nvSpPr>
              <p:cNvPr id="24" name="Google Shape;781;p28">
                <a:extLst>
                  <a:ext uri="{FF2B5EF4-FFF2-40B4-BE49-F238E27FC236}">
                    <a16:creationId xmlns:a16="http://schemas.microsoft.com/office/drawing/2014/main" id="{0B6958AF-ED45-84AA-777E-94F0F79834D1}"/>
                  </a:ext>
                </a:extLst>
              </p:cNvPr>
              <p:cNvSpPr/>
              <p:nvPr/>
            </p:nvSpPr>
            <p:spPr>
              <a:xfrm>
                <a:off x="4927600" y="1837550"/>
                <a:ext cx="53125" cy="53125"/>
              </a:xfrm>
              <a:custGeom>
                <a:avLst/>
                <a:gdLst/>
                <a:ahLst/>
                <a:cxnLst/>
                <a:rect l="l" t="t" r="r" b="b"/>
                <a:pathLst>
                  <a:path w="2125" h="2125" extrusionOk="0">
                    <a:moveTo>
                      <a:pt x="1053" y="1"/>
                    </a:moveTo>
                    <a:cubicBezTo>
                      <a:pt x="483" y="1"/>
                      <a:pt x="1" y="483"/>
                      <a:pt x="1" y="1071"/>
                    </a:cubicBezTo>
                    <a:cubicBezTo>
                      <a:pt x="1" y="1660"/>
                      <a:pt x="483" y="2124"/>
                      <a:pt x="1053" y="2124"/>
                    </a:cubicBezTo>
                    <a:cubicBezTo>
                      <a:pt x="1660" y="2124"/>
                      <a:pt x="2124" y="1660"/>
                      <a:pt x="2124" y="1071"/>
                    </a:cubicBezTo>
                    <a:cubicBezTo>
                      <a:pt x="2124" y="483"/>
                      <a:pt x="1660" y="1"/>
                      <a:pt x="1053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5" name="Google Shape;782;p28">
                <a:extLst>
                  <a:ext uri="{FF2B5EF4-FFF2-40B4-BE49-F238E27FC236}">
                    <a16:creationId xmlns:a16="http://schemas.microsoft.com/office/drawing/2014/main" id="{4E5AC8D1-6D9C-B2D9-7F7E-C68BB7434F97}"/>
                  </a:ext>
                </a:extLst>
              </p:cNvPr>
              <p:cNvSpPr/>
              <p:nvPr/>
            </p:nvSpPr>
            <p:spPr>
              <a:xfrm>
                <a:off x="4880775" y="1897325"/>
                <a:ext cx="146775" cy="239575"/>
              </a:xfrm>
              <a:custGeom>
                <a:avLst/>
                <a:gdLst/>
                <a:ahLst/>
                <a:cxnLst/>
                <a:rect l="l" t="t" r="r" b="b"/>
                <a:pathLst>
                  <a:path w="5871" h="9583" extrusionOk="0">
                    <a:moveTo>
                      <a:pt x="2926" y="1"/>
                    </a:moveTo>
                    <a:cubicBezTo>
                      <a:pt x="2641" y="1"/>
                      <a:pt x="2356" y="72"/>
                      <a:pt x="2052" y="143"/>
                    </a:cubicBezTo>
                    <a:cubicBezTo>
                      <a:pt x="1642" y="251"/>
                      <a:pt x="1267" y="465"/>
                      <a:pt x="928" y="732"/>
                    </a:cubicBezTo>
                    <a:cubicBezTo>
                      <a:pt x="857" y="804"/>
                      <a:pt x="803" y="911"/>
                      <a:pt x="785" y="1018"/>
                    </a:cubicBezTo>
                    <a:lnTo>
                      <a:pt x="36" y="4194"/>
                    </a:lnTo>
                    <a:cubicBezTo>
                      <a:pt x="36" y="4212"/>
                      <a:pt x="0" y="4265"/>
                      <a:pt x="0" y="4319"/>
                    </a:cubicBezTo>
                    <a:cubicBezTo>
                      <a:pt x="0" y="4622"/>
                      <a:pt x="250" y="4854"/>
                      <a:pt x="536" y="4854"/>
                    </a:cubicBezTo>
                    <a:cubicBezTo>
                      <a:pt x="785" y="4854"/>
                      <a:pt x="999" y="4658"/>
                      <a:pt x="1053" y="4461"/>
                    </a:cubicBezTo>
                    <a:lnTo>
                      <a:pt x="1606" y="2142"/>
                    </a:lnTo>
                    <a:lnTo>
                      <a:pt x="1606" y="9582"/>
                    </a:lnTo>
                    <a:lnTo>
                      <a:pt x="2659" y="9582"/>
                    </a:lnTo>
                    <a:lnTo>
                      <a:pt x="2659" y="4800"/>
                    </a:lnTo>
                    <a:lnTo>
                      <a:pt x="3194" y="4800"/>
                    </a:lnTo>
                    <a:lnTo>
                      <a:pt x="3194" y="9582"/>
                    </a:lnTo>
                    <a:lnTo>
                      <a:pt x="4265" y="9582"/>
                    </a:lnTo>
                    <a:lnTo>
                      <a:pt x="4265" y="2106"/>
                    </a:lnTo>
                    <a:lnTo>
                      <a:pt x="4836" y="4426"/>
                    </a:lnTo>
                    <a:cubicBezTo>
                      <a:pt x="4889" y="4640"/>
                      <a:pt x="5103" y="4836"/>
                      <a:pt x="5335" y="4836"/>
                    </a:cubicBezTo>
                    <a:cubicBezTo>
                      <a:pt x="5621" y="4836"/>
                      <a:pt x="5871" y="4586"/>
                      <a:pt x="5871" y="4301"/>
                    </a:cubicBezTo>
                    <a:cubicBezTo>
                      <a:pt x="5871" y="4247"/>
                      <a:pt x="5835" y="4194"/>
                      <a:pt x="5835" y="4158"/>
                    </a:cubicBezTo>
                    <a:lnTo>
                      <a:pt x="5103" y="1000"/>
                    </a:lnTo>
                    <a:cubicBezTo>
                      <a:pt x="5068" y="893"/>
                      <a:pt x="5014" y="786"/>
                      <a:pt x="4925" y="697"/>
                    </a:cubicBezTo>
                    <a:cubicBezTo>
                      <a:pt x="4622" y="447"/>
                      <a:pt x="4247" y="251"/>
                      <a:pt x="3819" y="108"/>
                    </a:cubicBezTo>
                    <a:cubicBezTo>
                      <a:pt x="3533" y="72"/>
                      <a:pt x="3230" y="1"/>
                      <a:pt x="2926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26" name="Google Shape;783;p28">
              <a:extLst>
                <a:ext uri="{FF2B5EF4-FFF2-40B4-BE49-F238E27FC236}">
                  <a16:creationId xmlns:a16="http://schemas.microsoft.com/office/drawing/2014/main" id="{E32ED8EA-7DBC-F054-A77F-A421D9E9AB05}"/>
                </a:ext>
              </a:extLst>
            </p:cNvPr>
            <p:cNvGrpSpPr/>
            <p:nvPr/>
          </p:nvGrpSpPr>
          <p:grpSpPr>
            <a:xfrm>
              <a:off x="4889505" y="1299810"/>
              <a:ext cx="437683" cy="918406"/>
              <a:chOff x="4880775" y="1837550"/>
              <a:chExt cx="146775" cy="299350"/>
            </a:xfrm>
            <a:solidFill>
              <a:srgbClr val="4472C4"/>
            </a:solidFill>
          </p:grpSpPr>
          <p:sp>
            <p:nvSpPr>
              <p:cNvPr id="27" name="Google Shape;784;p28">
                <a:extLst>
                  <a:ext uri="{FF2B5EF4-FFF2-40B4-BE49-F238E27FC236}">
                    <a16:creationId xmlns:a16="http://schemas.microsoft.com/office/drawing/2014/main" id="{1BFBB85C-5175-102A-F65A-A3ED5AD173EB}"/>
                  </a:ext>
                </a:extLst>
              </p:cNvPr>
              <p:cNvSpPr/>
              <p:nvPr/>
            </p:nvSpPr>
            <p:spPr>
              <a:xfrm>
                <a:off x="4927600" y="1837550"/>
                <a:ext cx="53125" cy="53125"/>
              </a:xfrm>
              <a:custGeom>
                <a:avLst/>
                <a:gdLst/>
                <a:ahLst/>
                <a:cxnLst/>
                <a:rect l="l" t="t" r="r" b="b"/>
                <a:pathLst>
                  <a:path w="2125" h="2125" extrusionOk="0">
                    <a:moveTo>
                      <a:pt x="1053" y="1"/>
                    </a:moveTo>
                    <a:cubicBezTo>
                      <a:pt x="483" y="1"/>
                      <a:pt x="1" y="483"/>
                      <a:pt x="1" y="1071"/>
                    </a:cubicBezTo>
                    <a:cubicBezTo>
                      <a:pt x="1" y="1660"/>
                      <a:pt x="483" y="2124"/>
                      <a:pt x="1053" y="2124"/>
                    </a:cubicBezTo>
                    <a:cubicBezTo>
                      <a:pt x="1660" y="2124"/>
                      <a:pt x="2124" y="1660"/>
                      <a:pt x="2124" y="1071"/>
                    </a:cubicBezTo>
                    <a:cubicBezTo>
                      <a:pt x="2124" y="483"/>
                      <a:pt x="1660" y="1"/>
                      <a:pt x="1053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28" name="Google Shape;785;p28">
                <a:extLst>
                  <a:ext uri="{FF2B5EF4-FFF2-40B4-BE49-F238E27FC236}">
                    <a16:creationId xmlns:a16="http://schemas.microsoft.com/office/drawing/2014/main" id="{CA96924C-B74E-0DA2-6170-F10BCF6DA75E}"/>
                  </a:ext>
                </a:extLst>
              </p:cNvPr>
              <p:cNvSpPr/>
              <p:nvPr/>
            </p:nvSpPr>
            <p:spPr>
              <a:xfrm>
                <a:off x="4880775" y="1897325"/>
                <a:ext cx="146775" cy="239575"/>
              </a:xfrm>
              <a:custGeom>
                <a:avLst/>
                <a:gdLst/>
                <a:ahLst/>
                <a:cxnLst/>
                <a:rect l="l" t="t" r="r" b="b"/>
                <a:pathLst>
                  <a:path w="5871" h="9583" extrusionOk="0">
                    <a:moveTo>
                      <a:pt x="2926" y="1"/>
                    </a:moveTo>
                    <a:cubicBezTo>
                      <a:pt x="2641" y="1"/>
                      <a:pt x="2356" y="72"/>
                      <a:pt x="2052" y="143"/>
                    </a:cubicBezTo>
                    <a:cubicBezTo>
                      <a:pt x="1642" y="251"/>
                      <a:pt x="1267" y="465"/>
                      <a:pt x="928" y="732"/>
                    </a:cubicBezTo>
                    <a:cubicBezTo>
                      <a:pt x="857" y="804"/>
                      <a:pt x="803" y="911"/>
                      <a:pt x="785" y="1018"/>
                    </a:cubicBezTo>
                    <a:lnTo>
                      <a:pt x="36" y="4194"/>
                    </a:lnTo>
                    <a:cubicBezTo>
                      <a:pt x="36" y="4212"/>
                      <a:pt x="0" y="4265"/>
                      <a:pt x="0" y="4319"/>
                    </a:cubicBezTo>
                    <a:cubicBezTo>
                      <a:pt x="0" y="4622"/>
                      <a:pt x="250" y="4854"/>
                      <a:pt x="536" y="4854"/>
                    </a:cubicBezTo>
                    <a:cubicBezTo>
                      <a:pt x="785" y="4854"/>
                      <a:pt x="999" y="4658"/>
                      <a:pt x="1053" y="4461"/>
                    </a:cubicBezTo>
                    <a:lnTo>
                      <a:pt x="1606" y="2142"/>
                    </a:lnTo>
                    <a:lnTo>
                      <a:pt x="1606" y="9582"/>
                    </a:lnTo>
                    <a:lnTo>
                      <a:pt x="2659" y="9582"/>
                    </a:lnTo>
                    <a:lnTo>
                      <a:pt x="2659" y="4800"/>
                    </a:lnTo>
                    <a:lnTo>
                      <a:pt x="3194" y="4800"/>
                    </a:lnTo>
                    <a:lnTo>
                      <a:pt x="3194" y="9582"/>
                    </a:lnTo>
                    <a:lnTo>
                      <a:pt x="4265" y="9582"/>
                    </a:lnTo>
                    <a:lnTo>
                      <a:pt x="4265" y="2106"/>
                    </a:lnTo>
                    <a:lnTo>
                      <a:pt x="4836" y="4426"/>
                    </a:lnTo>
                    <a:cubicBezTo>
                      <a:pt x="4889" y="4640"/>
                      <a:pt x="5103" y="4836"/>
                      <a:pt x="5335" y="4836"/>
                    </a:cubicBezTo>
                    <a:cubicBezTo>
                      <a:pt x="5621" y="4836"/>
                      <a:pt x="5871" y="4586"/>
                      <a:pt x="5871" y="4301"/>
                    </a:cubicBezTo>
                    <a:cubicBezTo>
                      <a:pt x="5871" y="4247"/>
                      <a:pt x="5835" y="4194"/>
                      <a:pt x="5835" y="4158"/>
                    </a:cubicBezTo>
                    <a:lnTo>
                      <a:pt x="5103" y="1000"/>
                    </a:lnTo>
                    <a:cubicBezTo>
                      <a:pt x="5068" y="893"/>
                      <a:pt x="5014" y="786"/>
                      <a:pt x="4925" y="697"/>
                    </a:cubicBezTo>
                    <a:cubicBezTo>
                      <a:pt x="4622" y="447"/>
                      <a:pt x="4247" y="251"/>
                      <a:pt x="3819" y="108"/>
                    </a:cubicBezTo>
                    <a:cubicBezTo>
                      <a:pt x="3533" y="72"/>
                      <a:pt x="3230" y="1"/>
                      <a:pt x="2926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29" name="Google Shape;786;p28">
              <a:extLst>
                <a:ext uri="{FF2B5EF4-FFF2-40B4-BE49-F238E27FC236}">
                  <a16:creationId xmlns:a16="http://schemas.microsoft.com/office/drawing/2014/main" id="{C4BF5AC3-5CF6-5F87-14D5-6E9FF78A0DB3}"/>
                </a:ext>
              </a:extLst>
            </p:cNvPr>
            <p:cNvGrpSpPr/>
            <p:nvPr/>
          </p:nvGrpSpPr>
          <p:grpSpPr>
            <a:xfrm>
              <a:off x="5380187" y="1293662"/>
              <a:ext cx="437683" cy="918406"/>
              <a:chOff x="4880775" y="1837550"/>
              <a:chExt cx="146775" cy="299350"/>
            </a:xfrm>
            <a:solidFill>
              <a:srgbClr val="4472C4"/>
            </a:solidFill>
          </p:grpSpPr>
          <p:sp>
            <p:nvSpPr>
              <p:cNvPr id="30" name="Google Shape;787;p28">
                <a:extLst>
                  <a:ext uri="{FF2B5EF4-FFF2-40B4-BE49-F238E27FC236}">
                    <a16:creationId xmlns:a16="http://schemas.microsoft.com/office/drawing/2014/main" id="{9F4401F6-C425-D3C2-F06B-1DB364859F5E}"/>
                  </a:ext>
                </a:extLst>
              </p:cNvPr>
              <p:cNvSpPr/>
              <p:nvPr/>
            </p:nvSpPr>
            <p:spPr>
              <a:xfrm>
                <a:off x="4927600" y="1837550"/>
                <a:ext cx="53125" cy="53125"/>
              </a:xfrm>
              <a:custGeom>
                <a:avLst/>
                <a:gdLst/>
                <a:ahLst/>
                <a:cxnLst/>
                <a:rect l="l" t="t" r="r" b="b"/>
                <a:pathLst>
                  <a:path w="2125" h="2125" extrusionOk="0">
                    <a:moveTo>
                      <a:pt x="1053" y="1"/>
                    </a:moveTo>
                    <a:cubicBezTo>
                      <a:pt x="483" y="1"/>
                      <a:pt x="1" y="483"/>
                      <a:pt x="1" y="1071"/>
                    </a:cubicBezTo>
                    <a:cubicBezTo>
                      <a:pt x="1" y="1660"/>
                      <a:pt x="483" y="2124"/>
                      <a:pt x="1053" y="2124"/>
                    </a:cubicBezTo>
                    <a:cubicBezTo>
                      <a:pt x="1660" y="2124"/>
                      <a:pt x="2124" y="1660"/>
                      <a:pt x="2124" y="1071"/>
                    </a:cubicBezTo>
                    <a:cubicBezTo>
                      <a:pt x="2124" y="483"/>
                      <a:pt x="1660" y="1"/>
                      <a:pt x="1053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1" name="Google Shape;788;p28">
                <a:extLst>
                  <a:ext uri="{FF2B5EF4-FFF2-40B4-BE49-F238E27FC236}">
                    <a16:creationId xmlns:a16="http://schemas.microsoft.com/office/drawing/2014/main" id="{1ED94FFA-7B7F-DDD3-B38F-9FACB1E1E509}"/>
                  </a:ext>
                </a:extLst>
              </p:cNvPr>
              <p:cNvSpPr/>
              <p:nvPr/>
            </p:nvSpPr>
            <p:spPr>
              <a:xfrm>
                <a:off x="4880775" y="1897325"/>
                <a:ext cx="146775" cy="239575"/>
              </a:xfrm>
              <a:custGeom>
                <a:avLst/>
                <a:gdLst/>
                <a:ahLst/>
                <a:cxnLst/>
                <a:rect l="l" t="t" r="r" b="b"/>
                <a:pathLst>
                  <a:path w="5871" h="9583" extrusionOk="0">
                    <a:moveTo>
                      <a:pt x="2926" y="1"/>
                    </a:moveTo>
                    <a:cubicBezTo>
                      <a:pt x="2641" y="1"/>
                      <a:pt x="2356" y="72"/>
                      <a:pt x="2052" y="143"/>
                    </a:cubicBezTo>
                    <a:cubicBezTo>
                      <a:pt x="1642" y="251"/>
                      <a:pt x="1267" y="465"/>
                      <a:pt x="928" y="732"/>
                    </a:cubicBezTo>
                    <a:cubicBezTo>
                      <a:pt x="857" y="804"/>
                      <a:pt x="803" y="911"/>
                      <a:pt x="785" y="1018"/>
                    </a:cubicBezTo>
                    <a:lnTo>
                      <a:pt x="36" y="4194"/>
                    </a:lnTo>
                    <a:cubicBezTo>
                      <a:pt x="36" y="4212"/>
                      <a:pt x="0" y="4265"/>
                      <a:pt x="0" y="4319"/>
                    </a:cubicBezTo>
                    <a:cubicBezTo>
                      <a:pt x="0" y="4622"/>
                      <a:pt x="250" y="4854"/>
                      <a:pt x="536" y="4854"/>
                    </a:cubicBezTo>
                    <a:cubicBezTo>
                      <a:pt x="785" y="4854"/>
                      <a:pt x="999" y="4658"/>
                      <a:pt x="1053" y="4461"/>
                    </a:cubicBezTo>
                    <a:lnTo>
                      <a:pt x="1606" y="2142"/>
                    </a:lnTo>
                    <a:lnTo>
                      <a:pt x="1606" y="9582"/>
                    </a:lnTo>
                    <a:lnTo>
                      <a:pt x="2659" y="9582"/>
                    </a:lnTo>
                    <a:lnTo>
                      <a:pt x="2659" y="4800"/>
                    </a:lnTo>
                    <a:lnTo>
                      <a:pt x="3194" y="4800"/>
                    </a:lnTo>
                    <a:lnTo>
                      <a:pt x="3194" y="9582"/>
                    </a:lnTo>
                    <a:lnTo>
                      <a:pt x="4265" y="9582"/>
                    </a:lnTo>
                    <a:lnTo>
                      <a:pt x="4265" y="2106"/>
                    </a:lnTo>
                    <a:lnTo>
                      <a:pt x="4836" y="4426"/>
                    </a:lnTo>
                    <a:cubicBezTo>
                      <a:pt x="4889" y="4640"/>
                      <a:pt x="5103" y="4836"/>
                      <a:pt x="5335" y="4836"/>
                    </a:cubicBezTo>
                    <a:cubicBezTo>
                      <a:pt x="5621" y="4836"/>
                      <a:pt x="5871" y="4586"/>
                      <a:pt x="5871" y="4301"/>
                    </a:cubicBezTo>
                    <a:cubicBezTo>
                      <a:pt x="5871" y="4247"/>
                      <a:pt x="5835" y="4194"/>
                      <a:pt x="5835" y="4158"/>
                    </a:cubicBezTo>
                    <a:lnTo>
                      <a:pt x="5103" y="1000"/>
                    </a:lnTo>
                    <a:cubicBezTo>
                      <a:pt x="5068" y="893"/>
                      <a:pt x="5014" y="786"/>
                      <a:pt x="4925" y="697"/>
                    </a:cubicBezTo>
                    <a:cubicBezTo>
                      <a:pt x="4622" y="447"/>
                      <a:pt x="4247" y="251"/>
                      <a:pt x="3819" y="108"/>
                    </a:cubicBezTo>
                    <a:cubicBezTo>
                      <a:pt x="3533" y="72"/>
                      <a:pt x="3230" y="1"/>
                      <a:pt x="2926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32" name="Google Shape;789;p28">
              <a:extLst>
                <a:ext uri="{FF2B5EF4-FFF2-40B4-BE49-F238E27FC236}">
                  <a16:creationId xmlns:a16="http://schemas.microsoft.com/office/drawing/2014/main" id="{193B567B-EAD1-5DF6-0232-D8FE38472AC6}"/>
                </a:ext>
              </a:extLst>
            </p:cNvPr>
            <p:cNvGrpSpPr/>
            <p:nvPr/>
          </p:nvGrpSpPr>
          <p:grpSpPr>
            <a:xfrm>
              <a:off x="5887711" y="1309609"/>
              <a:ext cx="437683" cy="918406"/>
              <a:chOff x="4880775" y="1837550"/>
              <a:chExt cx="146775" cy="299350"/>
            </a:xfrm>
          </p:grpSpPr>
          <p:sp>
            <p:nvSpPr>
              <p:cNvPr id="33" name="Google Shape;790;p28">
                <a:extLst>
                  <a:ext uri="{FF2B5EF4-FFF2-40B4-BE49-F238E27FC236}">
                    <a16:creationId xmlns:a16="http://schemas.microsoft.com/office/drawing/2014/main" id="{266564AE-A173-7AF4-3D0F-D399E75DE3F5}"/>
                  </a:ext>
                </a:extLst>
              </p:cNvPr>
              <p:cNvSpPr/>
              <p:nvPr/>
            </p:nvSpPr>
            <p:spPr>
              <a:xfrm>
                <a:off x="4927600" y="1837550"/>
                <a:ext cx="53125" cy="53125"/>
              </a:xfrm>
              <a:custGeom>
                <a:avLst/>
                <a:gdLst/>
                <a:ahLst/>
                <a:cxnLst/>
                <a:rect l="l" t="t" r="r" b="b"/>
                <a:pathLst>
                  <a:path w="2125" h="2125" extrusionOk="0">
                    <a:moveTo>
                      <a:pt x="1053" y="1"/>
                    </a:moveTo>
                    <a:cubicBezTo>
                      <a:pt x="483" y="1"/>
                      <a:pt x="1" y="483"/>
                      <a:pt x="1" y="1071"/>
                    </a:cubicBezTo>
                    <a:cubicBezTo>
                      <a:pt x="1" y="1660"/>
                      <a:pt x="483" y="2124"/>
                      <a:pt x="1053" y="2124"/>
                    </a:cubicBezTo>
                    <a:cubicBezTo>
                      <a:pt x="1660" y="2124"/>
                      <a:pt x="2124" y="1660"/>
                      <a:pt x="2124" y="1071"/>
                    </a:cubicBezTo>
                    <a:cubicBezTo>
                      <a:pt x="2124" y="483"/>
                      <a:pt x="1660" y="1"/>
                      <a:pt x="1053" y="1"/>
                    </a:cubicBezTo>
                    <a:close/>
                  </a:path>
                </a:pathLst>
              </a:custGeom>
              <a:solidFill>
                <a:srgbClr val="D8D8D8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4" name="Google Shape;791;p28">
                <a:extLst>
                  <a:ext uri="{FF2B5EF4-FFF2-40B4-BE49-F238E27FC236}">
                    <a16:creationId xmlns:a16="http://schemas.microsoft.com/office/drawing/2014/main" id="{C3745937-BBC1-8B7C-EEA8-2D54A0446A86}"/>
                  </a:ext>
                </a:extLst>
              </p:cNvPr>
              <p:cNvSpPr/>
              <p:nvPr/>
            </p:nvSpPr>
            <p:spPr>
              <a:xfrm>
                <a:off x="4880775" y="1897325"/>
                <a:ext cx="146775" cy="239575"/>
              </a:xfrm>
              <a:custGeom>
                <a:avLst/>
                <a:gdLst/>
                <a:ahLst/>
                <a:cxnLst/>
                <a:rect l="l" t="t" r="r" b="b"/>
                <a:pathLst>
                  <a:path w="5871" h="9583" extrusionOk="0">
                    <a:moveTo>
                      <a:pt x="2926" y="1"/>
                    </a:moveTo>
                    <a:cubicBezTo>
                      <a:pt x="2641" y="1"/>
                      <a:pt x="2356" y="72"/>
                      <a:pt x="2052" y="143"/>
                    </a:cubicBezTo>
                    <a:cubicBezTo>
                      <a:pt x="1642" y="251"/>
                      <a:pt x="1267" y="465"/>
                      <a:pt x="928" y="732"/>
                    </a:cubicBezTo>
                    <a:cubicBezTo>
                      <a:pt x="857" y="804"/>
                      <a:pt x="803" y="911"/>
                      <a:pt x="785" y="1018"/>
                    </a:cubicBezTo>
                    <a:lnTo>
                      <a:pt x="36" y="4194"/>
                    </a:lnTo>
                    <a:cubicBezTo>
                      <a:pt x="36" y="4212"/>
                      <a:pt x="0" y="4265"/>
                      <a:pt x="0" y="4319"/>
                    </a:cubicBezTo>
                    <a:cubicBezTo>
                      <a:pt x="0" y="4622"/>
                      <a:pt x="250" y="4854"/>
                      <a:pt x="536" y="4854"/>
                    </a:cubicBezTo>
                    <a:cubicBezTo>
                      <a:pt x="785" y="4854"/>
                      <a:pt x="999" y="4658"/>
                      <a:pt x="1053" y="4461"/>
                    </a:cubicBezTo>
                    <a:lnTo>
                      <a:pt x="1606" y="2142"/>
                    </a:lnTo>
                    <a:lnTo>
                      <a:pt x="1606" y="9582"/>
                    </a:lnTo>
                    <a:lnTo>
                      <a:pt x="2659" y="9582"/>
                    </a:lnTo>
                    <a:lnTo>
                      <a:pt x="2659" y="4800"/>
                    </a:lnTo>
                    <a:lnTo>
                      <a:pt x="3194" y="4800"/>
                    </a:lnTo>
                    <a:lnTo>
                      <a:pt x="3194" y="9582"/>
                    </a:lnTo>
                    <a:lnTo>
                      <a:pt x="4265" y="9582"/>
                    </a:lnTo>
                    <a:lnTo>
                      <a:pt x="4265" y="2106"/>
                    </a:lnTo>
                    <a:lnTo>
                      <a:pt x="4836" y="4426"/>
                    </a:lnTo>
                    <a:cubicBezTo>
                      <a:pt x="4889" y="4640"/>
                      <a:pt x="5103" y="4836"/>
                      <a:pt x="5335" y="4836"/>
                    </a:cubicBezTo>
                    <a:cubicBezTo>
                      <a:pt x="5621" y="4836"/>
                      <a:pt x="5871" y="4586"/>
                      <a:pt x="5871" y="4301"/>
                    </a:cubicBezTo>
                    <a:cubicBezTo>
                      <a:pt x="5871" y="4247"/>
                      <a:pt x="5835" y="4194"/>
                      <a:pt x="5835" y="4158"/>
                    </a:cubicBezTo>
                    <a:lnTo>
                      <a:pt x="5103" y="1000"/>
                    </a:lnTo>
                    <a:cubicBezTo>
                      <a:pt x="5068" y="893"/>
                      <a:pt x="5014" y="786"/>
                      <a:pt x="4925" y="697"/>
                    </a:cubicBezTo>
                    <a:cubicBezTo>
                      <a:pt x="4622" y="447"/>
                      <a:pt x="4247" y="251"/>
                      <a:pt x="3819" y="108"/>
                    </a:cubicBezTo>
                    <a:cubicBezTo>
                      <a:pt x="3533" y="72"/>
                      <a:pt x="3230" y="1"/>
                      <a:pt x="2926" y="1"/>
                    </a:cubicBezTo>
                    <a:close/>
                  </a:path>
                </a:pathLst>
              </a:custGeom>
              <a:solidFill>
                <a:srgbClr val="D8D8D8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35" name="Google Shape;792;p28">
              <a:extLst>
                <a:ext uri="{FF2B5EF4-FFF2-40B4-BE49-F238E27FC236}">
                  <a16:creationId xmlns:a16="http://schemas.microsoft.com/office/drawing/2014/main" id="{8213236A-DC19-9250-6F5E-21F2408A6896}"/>
                </a:ext>
              </a:extLst>
            </p:cNvPr>
            <p:cNvGrpSpPr/>
            <p:nvPr/>
          </p:nvGrpSpPr>
          <p:grpSpPr>
            <a:xfrm>
              <a:off x="6378393" y="1303461"/>
              <a:ext cx="437683" cy="918406"/>
              <a:chOff x="4880775" y="1837550"/>
              <a:chExt cx="146775" cy="299350"/>
            </a:xfrm>
          </p:grpSpPr>
          <p:sp>
            <p:nvSpPr>
              <p:cNvPr id="36" name="Google Shape;793;p28">
                <a:extLst>
                  <a:ext uri="{FF2B5EF4-FFF2-40B4-BE49-F238E27FC236}">
                    <a16:creationId xmlns:a16="http://schemas.microsoft.com/office/drawing/2014/main" id="{751025B0-5DE1-362E-C3FC-D72AAC8E2466}"/>
                  </a:ext>
                </a:extLst>
              </p:cNvPr>
              <p:cNvSpPr/>
              <p:nvPr/>
            </p:nvSpPr>
            <p:spPr>
              <a:xfrm>
                <a:off x="4927600" y="1837550"/>
                <a:ext cx="53125" cy="53125"/>
              </a:xfrm>
              <a:custGeom>
                <a:avLst/>
                <a:gdLst/>
                <a:ahLst/>
                <a:cxnLst/>
                <a:rect l="l" t="t" r="r" b="b"/>
                <a:pathLst>
                  <a:path w="2125" h="2125" extrusionOk="0">
                    <a:moveTo>
                      <a:pt x="1053" y="1"/>
                    </a:moveTo>
                    <a:cubicBezTo>
                      <a:pt x="483" y="1"/>
                      <a:pt x="1" y="483"/>
                      <a:pt x="1" y="1071"/>
                    </a:cubicBezTo>
                    <a:cubicBezTo>
                      <a:pt x="1" y="1660"/>
                      <a:pt x="483" y="2124"/>
                      <a:pt x="1053" y="2124"/>
                    </a:cubicBezTo>
                    <a:cubicBezTo>
                      <a:pt x="1660" y="2124"/>
                      <a:pt x="2124" y="1660"/>
                      <a:pt x="2124" y="1071"/>
                    </a:cubicBezTo>
                    <a:cubicBezTo>
                      <a:pt x="2124" y="483"/>
                      <a:pt x="1660" y="1"/>
                      <a:pt x="1053" y="1"/>
                    </a:cubicBezTo>
                    <a:close/>
                  </a:path>
                </a:pathLst>
              </a:custGeom>
              <a:solidFill>
                <a:srgbClr val="D8D8D8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37" name="Google Shape;794;p28">
                <a:extLst>
                  <a:ext uri="{FF2B5EF4-FFF2-40B4-BE49-F238E27FC236}">
                    <a16:creationId xmlns:a16="http://schemas.microsoft.com/office/drawing/2014/main" id="{259D86F7-BE71-642B-A67F-6321F9300C2C}"/>
                  </a:ext>
                </a:extLst>
              </p:cNvPr>
              <p:cNvSpPr/>
              <p:nvPr/>
            </p:nvSpPr>
            <p:spPr>
              <a:xfrm>
                <a:off x="4880775" y="1897325"/>
                <a:ext cx="146775" cy="239575"/>
              </a:xfrm>
              <a:custGeom>
                <a:avLst/>
                <a:gdLst/>
                <a:ahLst/>
                <a:cxnLst/>
                <a:rect l="l" t="t" r="r" b="b"/>
                <a:pathLst>
                  <a:path w="5871" h="9583" extrusionOk="0">
                    <a:moveTo>
                      <a:pt x="2926" y="1"/>
                    </a:moveTo>
                    <a:cubicBezTo>
                      <a:pt x="2641" y="1"/>
                      <a:pt x="2356" y="72"/>
                      <a:pt x="2052" y="143"/>
                    </a:cubicBezTo>
                    <a:cubicBezTo>
                      <a:pt x="1642" y="251"/>
                      <a:pt x="1267" y="465"/>
                      <a:pt x="928" y="732"/>
                    </a:cubicBezTo>
                    <a:cubicBezTo>
                      <a:pt x="857" y="804"/>
                      <a:pt x="803" y="911"/>
                      <a:pt x="785" y="1018"/>
                    </a:cubicBezTo>
                    <a:lnTo>
                      <a:pt x="36" y="4194"/>
                    </a:lnTo>
                    <a:cubicBezTo>
                      <a:pt x="36" y="4212"/>
                      <a:pt x="0" y="4265"/>
                      <a:pt x="0" y="4319"/>
                    </a:cubicBezTo>
                    <a:cubicBezTo>
                      <a:pt x="0" y="4622"/>
                      <a:pt x="250" y="4854"/>
                      <a:pt x="536" y="4854"/>
                    </a:cubicBezTo>
                    <a:cubicBezTo>
                      <a:pt x="785" y="4854"/>
                      <a:pt x="999" y="4658"/>
                      <a:pt x="1053" y="4461"/>
                    </a:cubicBezTo>
                    <a:lnTo>
                      <a:pt x="1606" y="2142"/>
                    </a:lnTo>
                    <a:lnTo>
                      <a:pt x="1606" y="9582"/>
                    </a:lnTo>
                    <a:lnTo>
                      <a:pt x="2659" y="9582"/>
                    </a:lnTo>
                    <a:lnTo>
                      <a:pt x="2659" y="4800"/>
                    </a:lnTo>
                    <a:lnTo>
                      <a:pt x="3194" y="4800"/>
                    </a:lnTo>
                    <a:lnTo>
                      <a:pt x="3194" y="9582"/>
                    </a:lnTo>
                    <a:lnTo>
                      <a:pt x="4265" y="9582"/>
                    </a:lnTo>
                    <a:lnTo>
                      <a:pt x="4265" y="2106"/>
                    </a:lnTo>
                    <a:lnTo>
                      <a:pt x="4836" y="4426"/>
                    </a:lnTo>
                    <a:cubicBezTo>
                      <a:pt x="4889" y="4640"/>
                      <a:pt x="5103" y="4836"/>
                      <a:pt x="5335" y="4836"/>
                    </a:cubicBezTo>
                    <a:cubicBezTo>
                      <a:pt x="5621" y="4836"/>
                      <a:pt x="5871" y="4586"/>
                      <a:pt x="5871" y="4301"/>
                    </a:cubicBezTo>
                    <a:cubicBezTo>
                      <a:pt x="5871" y="4247"/>
                      <a:pt x="5835" y="4194"/>
                      <a:pt x="5835" y="4158"/>
                    </a:cubicBezTo>
                    <a:lnTo>
                      <a:pt x="5103" y="1000"/>
                    </a:lnTo>
                    <a:cubicBezTo>
                      <a:pt x="5068" y="893"/>
                      <a:pt x="5014" y="786"/>
                      <a:pt x="4925" y="697"/>
                    </a:cubicBezTo>
                    <a:cubicBezTo>
                      <a:pt x="4622" y="447"/>
                      <a:pt x="4247" y="251"/>
                      <a:pt x="3819" y="108"/>
                    </a:cubicBezTo>
                    <a:cubicBezTo>
                      <a:pt x="3533" y="72"/>
                      <a:pt x="3230" y="1"/>
                      <a:pt x="2926" y="1"/>
                    </a:cubicBezTo>
                    <a:close/>
                  </a:path>
                </a:pathLst>
              </a:custGeom>
              <a:solidFill>
                <a:srgbClr val="D8D8D8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grpSp>
        <p:nvGrpSpPr>
          <p:cNvPr id="75" name="Group 74">
            <a:extLst>
              <a:ext uri="{FF2B5EF4-FFF2-40B4-BE49-F238E27FC236}">
                <a16:creationId xmlns:a16="http://schemas.microsoft.com/office/drawing/2014/main" id="{A8FA2A22-F0F5-56B3-1BF1-62ABF1774FBD}"/>
              </a:ext>
            </a:extLst>
          </p:cNvPr>
          <p:cNvGrpSpPr/>
          <p:nvPr/>
        </p:nvGrpSpPr>
        <p:grpSpPr>
          <a:xfrm>
            <a:off x="2014606" y="3320500"/>
            <a:ext cx="4811550" cy="956449"/>
            <a:chOff x="2014606" y="3320500"/>
            <a:chExt cx="4811550" cy="956449"/>
          </a:xfrm>
        </p:grpSpPr>
        <p:grpSp>
          <p:nvGrpSpPr>
            <p:cNvPr id="38" name="Google Shape;795;p28">
              <a:extLst>
                <a:ext uri="{FF2B5EF4-FFF2-40B4-BE49-F238E27FC236}">
                  <a16:creationId xmlns:a16="http://schemas.microsoft.com/office/drawing/2014/main" id="{3F5BAA40-7090-B660-00A1-0495B142B47C}"/>
                </a:ext>
              </a:extLst>
            </p:cNvPr>
            <p:cNvGrpSpPr/>
            <p:nvPr/>
          </p:nvGrpSpPr>
          <p:grpSpPr>
            <a:xfrm>
              <a:off x="2014606" y="3358543"/>
              <a:ext cx="437683" cy="918406"/>
              <a:chOff x="4880775" y="1837550"/>
              <a:chExt cx="146775" cy="299350"/>
            </a:xfrm>
            <a:solidFill>
              <a:srgbClr val="FFC000"/>
            </a:solidFill>
          </p:grpSpPr>
          <p:sp>
            <p:nvSpPr>
              <p:cNvPr id="39" name="Google Shape;796;p28">
                <a:extLst>
                  <a:ext uri="{FF2B5EF4-FFF2-40B4-BE49-F238E27FC236}">
                    <a16:creationId xmlns:a16="http://schemas.microsoft.com/office/drawing/2014/main" id="{BC47131E-FE22-47BB-BD0D-59C5CD23E217}"/>
                  </a:ext>
                </a:extLst>
              </p:cNvPr>
              <p:cNvSpPr/>
              <p:nvPr/>
            </p:nvSpPr>
            <p:spPr>
              <a:xfrm>
                <a:off x="4927600" y="1837550"/>
                <a:ext cx="53125" cy="53125"/>
              </a:xfrm>
              <a:custGeom>
                <a:avLst/>
                <a:gdLst/>
                <a:ahLst/>
                <a:cxnLst/>
                <a:rect l="l" t="t" r="r" b="b"/>
                <a:pathLst>
                  <a:path w="2125" h="2125" extrusionOk="0">
                    <a:moveTo>
                      <a:pt x="1053" y="1"/>
                    </a:moveTo>
                    <a:cubicBezTo>
                      <a:pt x="483" y="1"/>
                      <a:pt x="1" y="483"/>
                      <a:pt x="1" y="1071"/>
                    </a:cubicBezTo>
                    <a:cubicBezTo>
                      <a:pt x="1" y="1660"/>
                      <a:pt x="483" y="2124"/>
                      <a:pt x="1053" y="2124"/>
                    </a:cubicBezTo>
                    <a:cubicBezTo>
                      <a:pt x="1660" y="2124"/>
                      <a:pt x="2124" y="1660"/>
                      <a:pt x="2124" y="1071"/>
                    </a:cubicBezTo>
                    <a:cubicBezTo>
                      <a:pt x="2124" y="483"/>
                      <a:pt x="1660" y="1"/>
                      <a:pt x="1053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0" name="Google Shape;797;p28">
                <a:extLst>
                  <a:ext uri="{FF2B5EF4-FFF2-40B4-BE49-F238E27FC236}">
                    <a16:creationId xmlns:a16="http://schemas.microsoft.com/office/drawing/2014/main" id="{2014EE02-C84B-445C-EDB6-CC1ACCB56D6C}"/>
                  </a:ext>
                </a:extLst>
              </p:cNvPr>
              <p:cNvSpPr/>
              <p:nvPr/>
            </p:nvSpPr>
            <p:spPr>
              <a:xfrm>
                <a:off x="4880775" y="1897325"/>
                <a:ext cx="146775" cy="239575"/>
              </a:xfrm>
              <a:custGeom>
                <a:avLst/>
                <a:gdLst/>
                <a:ahLst/>
                <a:cxnLst/>
                <a:rect l="l" t="t" r="r" b="b"/>
                <a:pathLst>
                  <a:path w="5871" h="9583" extrusionOk="0">
                    <a:moveTo>
                      <a:pt x="2926" y="1"/>
                    </a:moveTo>
                    <a:cubicBezTo>
                      <a:pt x="2641" y="1"/>
                      <a:pt x="2356" y="72"/>
                      <a:pt x="2052" y="143"/>
                    </a:cubicBezTo>
                    <a:cubicBezTo>
                      <a:pt x="1642" y="251"/>
                      <a:pt x="1267" y="465"/>
                      <a:pt x="928" y="732"/>
                    </a:cubicBezTo>
                    <a:cubicBezTo>
                      <a:pt x="857" y="804"/>
                      <a:pt x="803" y="911"/>
                      <a:pt x="785" y="1018"/>
                    </a:cubicBezTo>
                    <a:lnTo>
                      <a:pt x="36" y="4194"/>
                    </a:lnTo>
                    <a:cubicBezTo>
                      <a:pt x="36" y="4212"/>
                      <a:pt x="0" y="4265"/>
                      <a:pt x="0" y="4319"/>
                    </a:cubicBezTo>
                    <a:cubicBezTo>
                      <a:pt x="0" y="4622"/>
                      <a:pt x="250" y="4854"/>
                      <a:pt x="536" y="4854"/>
                    </a:cubicBezTo>
                    <a:cubicBezTo>
                      <a:pt x="785" y="4854"/>
                      <a:pt x="999" y="4658"/>
                      <a:pt x="1053" y="4461"/>
                    </a:cubicBezTo>
                    <a:lnTo>
                      <a:pt x="1606" y="2142"/>
                    </a:lnTo>
                    <a:lnTo>
                      <a:pt x="1606" y="9582"/>
                    </a:lnTo>
                    <a:lnTo>
                      <a:pt x="2659" y="9582"/>
                    </a:lnTo>
                    <a:lnTo>
                      <a:pt x="2659" y="4800"/>
                    </a:lnTo>
                    <a:lnTo>
                      <a:pt x="3194" y="4800"/>
                    </a:lnTo>
                    <a:lnTo>
                      <a:pt x="3194" y="9582"/>
                    </a:lnTo>
                    <a:lnTo>
                      <a:pt x="4265" y="9582"/>
                    </a:lnTo>
                    <a:lnTo>
                      <a:pt x="4265" y="2106"/>
                    </a:lnTo>
                    <a:lnTo>
                      <a:pt x="4836" y="4426"/>
                    </a:lnTo>
                    <a:cubicBezTo>
                      <a:pt x="4889" y="4640"/>
                      <a:pt x="5103" y="4836"/>
                      <a:pt x="5335" y="4836"/>
                    </a:cubicBezTo>
                    <a:cubicBezTo>
                      <a:pt x="5621" y="4836"/>
                      <a:pt x="5871" y="4586"/>
                      <a:pt x="5871" y="4301"/>
                    </a:cubicBezTo>
                    <a:cubicBezTo>
                      <a:pt x="5871" y="4247"/>
                      <a:pt x="5835" y="4194"/>
                      <a:pt x="5835" y="4158"/>
                    </a:cubicBezTo>
                    <a:lnTo>
                      <a:pt x="5103" y="1000"/>
                    </a:lnTo>
                    <a:cubicBezTo>
                      <a:pt x="5068" y="893"/>
                      <a:pt x="5014" y="786"/>
                      <a:pt x="4925" y="697"/>
                    </a:cubicBezTo>
                    <a:cubicBezTo>
                      <a:pt x="4622" y="447"/>
                      <a:pt x="4247" y="251"/>
                      <a:pt x="3819" y="108"/>
                    </a:cubicBezTo>
                    <a:cubicBezTo>
                      <a:pt x="3533" y="72"/>
                      <a:pt x="3230" y="1"/>
                      <a:pt x="2926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41" name="Google Shape;798;p28">
              <a:extLst>
                <a:ext uri="{FF2B5EF4-FFF2-40B4-BE49-F238E27FC236}">
                  <a16:creationId xmlns:a16="http://schemas.microsoft.com/office/drawing/2014/main" id="{6FA6FC66-FEE8-B911-7211-046A299FCCCC}"/>
                </a:ext>
              </a:extLst>
            </p:cNvPr>
            <p:cNvGrpSpPr/>
            <p:nvPr/>
          </p:nvGrpSpPr>
          <p:grpSpPr>
            <a:xfrm>
              <a:off x="2505288" y="3352395"/>
              <a:ext cx="437683" cy="918406"/>
              <a:chOff x="4880775" y="1837550"/>
              <a:chExt cx="146775" cy="299350"/>
            </a:xfrm>
            <a:solidFill>
              <a:srgbClr val="FFC000"/>
            </a:solidFill>
          </p:grpSpPr>
          <p:sp>
            <p:nvSpPr>
              <p:cNvPr id="42" name="Google Shape;799;p28">
                <a:extLst>
                  <a:ext uri="{FF2B5EF4-FFF2-40B4-BE49-F238E27FC236}">
                    <a16:creationId xmlns:a16="http://schemas.microsoft.com/office/drawing/2014/main" id="{1ECDBF4C-2550-0C94-120F-999E4990C194}"/>
                  </a:ext>
                </a:extLst>
              </p:cNvPr>
              <p:cNvSpPr/>
              <p:nvPr/>
            </p:nvSpPr>
            <p:spPr>
              <a:xfrm>
                <a:off x="4927600" y="1837550"/>
                <a:ext cx="53125" cy="53125"/>
              </a:xfrm>
              <a:custGeom>
                <a:avLst/>
                <a:gdLst/>
                <a:ahLst/>
                <a:cxnLst/>
                <a:rect l="l" t="t" r="r" b="b"/>
                <a:pathLst>
                  <a:path w="2125" h="2125" extrusionOk="0">
                    <a:moveTo>
                      <a:pt x="1053" y="1"/>
                    </a:moveTo>
                    <a:cubicBezTo>
                      <a:pt x="483" y="1"/>
                      <a:pt x="1" y="483"/>
                      <a:pt x="1" y="1071"/>
                    </a:cubicBezTo>
                    <a:cubicBezTo>
                      <a:pt x="1" y="1660"/>
                      <a:pt x="483" y="2124"/>
                      <a:pt x="1053" y="2124"/>
                    </a:cubicBezTo>
                    <a:cubicBezTo>
                      <a:pt x="1660" y="2124"/>
                      <a:pt x="2124" y="1660"/>
                      <a:pt x="2124" y="1071"/>
                    </a:cubicBezTo>
                    <a:cubicBezTo>
                      <a:pt x="2124" y="483"/>
                      <a:pt x="1660" y="1"/>
                      <a:pt x="1053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3" name="Google Shape;800;p28">
                <a:extLst>
                  <a:ext uri="{FF2B5EF4-FFF2-40B4-BE49-F238E27FC236}">
                    <a16:creationId xmlns:a16="http://schemas.microsoft.com/office/drawing/2014/main" id="{A4A2CB41-33D6-A5AE-3990-914E124E9A12}"/>
                  </a:ext>
                </a:extLst>
              </p:cNvPr>
              <p:cNvSpPr/>
              <p:nvPr/>
            </p:nvSpPr>
            <p:spPr>
              <a:xfrm>
                <a:off x="4880775" y="1897325"/>
                <a:ext cx="146775" cy="239575"/>
              </a:xfrm>
              <a:custGeom>
                <a:avLst/>
                <a:gdLst/>
                <a:ahLst/>
                <a:cxnLst/>
                <a:rect l="l" t="t" r="r" b="b"/>
                <a:pathLst>
                  <a:path w="5871" h="9583" extrusionOk="0">
                    <a:moveTo>
                      <a:pt x="2926" y="1"/>
                    </a:moveTo>
                    <a:cubicBezTo>
                      <a:pt x="2641" y="1"/>
                      <a:pt x="2356" y="72"/>
                      <a:pt x="2052" y="143"/>
                    </a:cubicBezTo>
                    <a:cubicBezTo>
                      <a:pt x="1642" y="251"/>
                      <a:pt x="1267" y="465"/>
                      <a:pt x="928" y="732"/>
                    </a:cubicBezTo>
                    <a:cubicBezTo>
                      <a:pt x="857" y="804"/>
                      <a:pt x="803" y="911"/>
                      <a:pt x="785" y="1018"/>
                    </a:cubicBezTo>
                    <a:lnTo>
                      <a:pt x="36" y="4194"/>
                    </a:lnTo>
                    <a:cubicBezTo>
                      <a:pt x="36" y="4212"/>
                      <a:pt x="0" y="4265"/>
                      <a:pt x="0" y="4319"/>
                    </a:cubicBezTo>
                    <a:cubicBezTo>
                      <a:pt x="0" y="4622"/>
                      <a:pt x="250" y="4854"/>
                      <a:pt x="536" y="4854"/>
                    </a:cubicBezTo>
                    <a:cubicBezTo>
                      <a:pt x="785" y="4854"/>
                      <a:pt x="999" y="4658"/>
                      <a:pt x="1053" y="4461"/>
                    </a:cubicBezTo>
                    <a:lnTo>
                      <a:pt x="1606" y="2142"/>
                    </a:lnTo>
                    <a:lnTo>
                      <a:pt x="1606" y="9582"/>
                    </a:lnTo>
                    <a:lnTo>
                      <a:pt x="2659" y="9582"/>
                    </a:lnTo>
                    <a:lnTo>
                      <a:pt x="2659" y="4800"/>
                    </a:lnTo>
                    <a:lnTo>
                      <a:pt x="3194" y="4800"/>
                    </a:lnTo>
                    <a:lnTo>
                      <a:pt x="3194" y="9582"/>
                    </a:lnTo>
                    <a:lnTo>
                      <a:pt x="4265" y="9582"/>
                    </a:lnTo>
                    <a:lnTo>
                      <a:pt x="4265" y="2106"/>
                    </a:lnTo>
                    <a:lnTo>
                      <a:pt x="4836" y="4426"/>
                    </a:lnTo>
                    <a:cubicBezTo>
                      <a:pt x="4889" y="4640"/>
                      <a:pt x="5103" y="4836"/>
                      <a:pt x="5335" y="4836"/>
                    </a:cubicBezTo>
                    <a:cubicBezTo>
                      <a:pt x="5621" y="4836"/>
                      <a:pt x="5871" y="4586"/>
                      <a:pt x="5871" y="4301"/>
                    </a:cubicBezTo>
                    <a:cubicBezTo>
                      <a:pt x="5871" y="4247"/>
                      <a:pt x="5835" y="4194"/>
                      <a:pt x="5835" y="4158"/>
                    </a:cubicBezTo>
                    <a:lnTo>
                      <a:pt x="5103" y="1000"/>
                    </a:lnTo>
                    <a:cubicBezTo>
                      <a:pt x="5068" y="893"/>
                      <a:pt x="5014" y="786"/>
                      <a:pt x="4925" y="697"/>
                    </a:cubicBezTo>
                    <a:cubicBezTo>
                      <a:pt x="4622" y="447"/>
                      <a:pt x="4247" y="251"/>
                      <a:pt x="3819" y="108"/>
                    </a:cubicBezTo>
                    <a:cubicBezTo>
                      <a:pt x="3533" y="72"/>
                      <a:pt x="3230" y="1"/>
                      <a:pt x="2926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44" name="Google Shape;801;p28">
              <a:extLst>
                <a:ext uri="{FF2B5EF4-FFF2-40B4-BE49-F238E27FC236}">
                  <a16:creationId xmlns:a16="http://schemas.microsoft.com/office/drawing/2014/main" id="{B7E03C79-63CA-AE37-2216-84E4DD22E57F}"/>
                </a:ext>
              </a:extLst>
            </p:cNvPr>
            <p:cNvGrpSpPr/>
            <p:nvPr/>
          </p:nvGrpSpPr>
          <p:grpSpPr>
            <a:xfrm>
              <a:off x="2978236" y="3336447"/>
              <a:ext cx="437683" cy="918406"/>
              <a:chOff x="4880775" y="1837550"/>
              <a:chExt cx="146775" cy="299350"/>
            </a:xfrm>
            <a:solidFill>
              <a:srgbClr val="FFC000"/>
            </a:solidFill>
          </p:grpSpPr>
          <p:sp>
            <p:nvSpPr>
              <p:cNvPr id="45" name="Google Shape;802;p28">
                <a:extLst>
                  <a:ext uri="{FF2B5EF4-FFF2-40B4-BE49-F238E27FC236}">
                    <a16:creationId xmlns:a16="http://schemas.microsoft.com/office/drawing/2014/main" id="{1D1EDA98-B9F6-97E1-D6FF-582C707EDEC6}"/>
                  </a:ext>
                </a:extLst>
              </p:cNvPr>
              <p:cNvSpPr/>
              <p:nvPr/>
            </p:nvSpPr>
            <p:spPr>
              <a:xfrm>
                <a:off x="4927600" y="1837550"/>
                <a:ext cx="53125" cy="53125"/>
              </a:xfrm>
              <a:custGeom>
                <a:avLst/>
                <a:gdLst/>
                <a:ahLst/>
                <a:cxnLst/>
                <a:rect l="l" t="t" r="r" b="b"/>
                <a:pathLst>
                  <a:path w="2125" h="2125" extrusionOk="0">
                    <a:moveTo>
                      <a:pt x="1053" y="1"/>
                    </a:moveTo>
                    <a:cubicBezTo>
                      <a:pt x="483" y="1"/>
                      <a:pt x="1" y="483"/>
                      <a:pt x="1" y="1071"/>
                    </a:cubicBezTo>
                    <a:cubicBezTo>
                      <a:pt x="1" y="1660"/>
                      <a:pt x="483" y="2124"/>
                      <a:pt x="1053" y="2124"/>
                    </a:cubicBezTo>
                    <a:cubicBezTo>
                      <a:pt x="1660" y="2124"/>
                      <a:pt x="2124" y="1660"/>
                      <a:pt x="2124" y="1071"/>
                    </a:cubicBezTo>
                    <a:cubicBezTo>
                      <a:pt x="2124" y="483"/>
                      <a:pt x="1660" y="1"/>
                      <a:pt x="1053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6" name="Google Shape;803;p28">
                <a:extLst>
                  <a:ext uri="{FF2B5EF4-FFF2-40B4-BE49-F238E27FC236}">
                    <a16:creationId xmlns:a16="http://schemas.microsoft.com/office/drawing/2014/main" id="{B24A7346-47B8-6127-ECA0-7D9507142901}"/>
                  </a:ext>
                </a:extLst>
              </p:cNvPr>
              <p:cNvSpPr/>
              <p:nvPr/>
            </p:nvSpPr>
            <p:spPr>
              <a:xfrm>
                <a:off x="4880775" y="1897325"/>
                <a:ext cx="146775" cy="239575"/>
              </a:xfrm>
              <a:custGeom>
                <a:avLst/>
                <a:gdLst/>
                <a:ahLst/>
                <a:cxnLst/>
                <a:rect l="l" t="t" r="r" b="b"/>
                <a:pathLst>
                  <a:path w="5871" h="9583" extrusionOk="0">
                    <a:moveTo>
                      <a:pt x="2926" y="1"/>
                    </a:moveTo>
                    <a:cubicBezTo>
                      <a:pt x="2641" y="1"/>
                      <a:pt x="2356" y="72"/>
                      <a:pt x="2052" y="143"/>
                    </a:cubicBezTo>
                    <a:cubicBezTo>
                      <a:pt x="1642" y="251"/>
                      <a:pt x="1267" y="465"/>
                      <a:pt x="928" y="732"/>
                    </a:cubicBezTo>
                    <a:cubicBezTo>
                      <a:pt x="857" y="804"/>
                      <a:pt x="803" y="911"/>
                      <a:pt x="785" y="1018"/>
                    </a:cubicBezTo>
                    <a:lnTo>
                      <a:pt x="36" y="4194"/>
                    </a:lnTo>
                    <a:cubicBezTo>
                      <a:pt x="36" y="4212"/>
                      <a:pt x="0" y="4265"/>
                      <a:pt x="0" y="4319"/>
                    </a:cubicBezTo>
                    <a:cubicBezTo>
                      <a:pt x="0" y="4622"/>
                      <a:pt x="250" y="4854"/>
                      <a:pt x="536" y="4854"/>
                    </a:cubicBezTo>
                    <a:cubicBezTo>
                      <a:pt x="785" y="4854"/>
                      <a:pt x="999" y="4658"/>
                      <a:pt x="1053" y="4461"/>
                    </a:cubicBezTo>
                    <a:lnTo>
                      <a:pt x="1606" y="2142"/>
                    </a:lnTo>
                    <a:lnTo>
                      <a:pt x="1606" y="9582"/>
                    </a:lnTo>
                    <a:lnTo>
                      <a:pt x="2659" y="9582"/>
                    </a:lnTo>
                    <a:lnTo>
                      <a:pt x="2659" y="4800"/>
                    </a:lnTo>
                    <a:lnTo>
                      <a:pt x="3194" y="4800"/>
                    </a:lnTo>
                    <a:lnTo>
                      <a:pt x="3194" y="9582"/>
                    </a:lnTo>
                    <a:lnTo>
                      <a:pt x="4265" y="9582"/>
                    </a:lnTo>
                    <a:lnTo>
                      <a:pt x="4265" y="2106"/>
                    </a:lnTo>
                    <a:lnTo>
                      <a:pt x="4836" y="4426"/>
                    </a:lnTo>
                    <a:cubicBezTo>
                      <a:pt x="4889" y="4640"/>
                      <a:pt x="5103" y="4836"/>
                      <a:pt x="5335" y="4836"/>
                    </a:cubicBezTo>
                    <a:cubicBezTo>
                      <a:pt x="5621" y="4836"/>
                      <a:pt x="5871" y="4586"/>
                      <a:pt x="5871" y="4301"/>
                    </a:cubicBezTo>
                    <a:cubicBezTo>
                      <a:pt x="5871" y="4247"/>
                      <a:pt x="5835" y="4194"/>
                      <a:pt x="5835" y="4158"/>
                    </a:cubicBezTo>
                    <a:lnTo>
                      <a:pt x="5103" y="1000"/>
                    </a:lnTo>
                    <a:cubicBezTo>
                      <a:pt x="5068" y="893"/>
                      <a:pt x="5014" y="786"/>
                      <a:pt x="4925" y="697"/>
                    </a:cubicBezTo>
                    <a:cubicBezTo>
                      <a:pt x="4622" y="447"/>
                      <a:pt x="4247" y="251"/>
                      <a:pt x="3819" y="108"/>
                    </a:cubicBezTo>
                    <a:cubicBezTo>
                      <a:pt x="3533" y="72"/>
                      <a:pt x="3230" y="1"/>
                      <a:pt x="2926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47" name="Google Shape;804;p28">
              <a:extLst>
                <a:ext uri="{FF2B5EF4-FFF2-40B4-BE49-F238E27FC236}">
                  <a16:creationId xmlns:a16="http://schemas.microsoft.com/office/drawing/2014/main" id="{A0C2E8FD-8A1B-BF89-4332-6AFF3203A186}"/>
                </a:ext>
              </a:extLst>
            </p:cNvPr>
            <p:cNvGrpSpPr/>
            <p:nvPr/>
          </p:nvGrpSpPr>
          <p:grpSpPr>
            <a:xfrm>
              <a:off x="3468919" y="3330299"/>
              <a:ext cx="437683" cy="918406"/>
              <a:chOff x="4880775" y="1837550"/>
              <a:chExt cx="146775" cy="299350"/>
            </a:xfrm>
            <a:solidFill>
              <a:srgbClr val="FFC000"/>
            </a:solidFill>
          </p:grpSpPr>
          <p:sp>
            <p:nvSpPr>
              <p:cNvPr id="48" name="Google Shape;805;p28">
                <a:extLst>
                  <a:ext uri="{FF2B5EF4-FFF2-40B4-BE49-F238E27FC236}">
                    <a16:creationId xmlns:a16="http://schemas.microsoft.com/office/drawing/2014/main" id="{A006075A-AC83-BC70-C192-CB9106F8AED9}"/>
                  </a:ext>
                </a:extLst>
              </p:cNvPr>
              <p:cNvSpPr/>
              <p:nvPr/>
            </p:nvSpPr>
            <p:spPr>
              <a:xfrm>
                <a:off x="4927600" y="1837550"/>
                <a:ext cx="53125" cy="53125"/>
              </a:xfrm>
              <a:custGeom>
                <a:avLst/>
                <a:gdLst/>
                <a:ahLst/>
                <a:cxnLst/>
                <a:rect l="l" t="t" r="r" b="b"/>
                <a:pathLst>
                  <a:path w="2125" h="2125" extrusionOk="0">
                    <a:moveTo>
                      <a:pt x="1053" y="1"/>
                    </a:moveTo>
                    <a:cubicBezTo>
                      <a:pt x="483" y="1"/>
                      <a:pt x="1" y="483"/>
                      <a:pt x="1" y="1071"/>
                    </a:cubicBezTo>
                    <a:cubicBezTo>
                      <a:pt x="1" y="1660"/>
                      <a:pt x="483" y="2124"/>
                      <a:pt x="1053" y="2124"/>
                    </a:cubicBezTo>
                    <a:cubicBezTo>
                      <a:pt x="1660" y="2124"/>
                      <a:pt x="2124" y="1660"/>
                      <a:pt x="2124" y="1071"/>
                    </a:cubicBezTo>
                    <a:cubicBezTo>
                      <a:pt x="2124" y="483"/>
                      <a:pt x="1660" y="1"/>
                      <a:pt x="1053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49" name="Google Shape;806;p28">
                <a:extLst>
                  <a:ext uri="{FF2B5EF4-FFF2-40B4-BE49-F238E27FC236}">
                    <a16:creationId xmlns:a16="http://schemas.microsoft.com/office/drawing/2014/main" id="{2C817819-E972-7BA5-F32E-A5E7255D82E2}"/>
                  </a:ext>
                </a:extLst>
              </p:cNvPr>
              <p:cNvSpPr/>
              <p:nvPr/>
            </p:nvSpPr>
            <p:spPr>
              <a:xfrm>
                <a:off x="4880775" y="1897325"/>
                <a:ext cx="146775" cy="239575"/>
              </a:xfrm>
              <a:custGeom>
                <a:avLst/>
                <a:gdLst/>
                <a:ahLst/>
                <a:cxnLst/>
                <a:rect l="l" t="t" r="r" b="b"/>
                <a:pathLst>
                  <a:path w="5871" h="9583" extrusionOk="0">
                    <a:moveTo>
                      <a:pt x="2926" y="1"/>
                    </a:moveTo>
                    <a:cubicBezTo>
                      <a:pt x="2641" y="1"/>
                      <a:pt x="2356" y="72"/>
                      <a:pt x="2052" y="143"/>
                    </a:cubicBezTo>
                    <a:cubicBezTo>
                      <a:pt x="1642" y="251"/>
                      <a:pt x="1267" y="465"/>
                      <a:pt x="928" y="732"/>
                    </a:cubicBezTo>
                    <a:cubicBezTo>
                      <a:pt x="857" y="804"/>
                      <a:pt x="803" y="911"/>
                      <a:pt x="785" y="1018"/>
                    </a:cubicBezTo>
                    <a:lnTo>
                      <a:pt x="36" y="4194"/>
                    </a:lnTo>
                    <a:cubicBezTo>
                      <a:pt x="36" y="4212"/>
                      <a:pt x="0" y="4265"/>
                      <a:pt x="0" y="4319"/>
                    </a:cubicBezTo>
                    <a:cubicBezTo>
                      <a:pt x="0" y="4622"/>
                      <a:pt x="250" y="4854"/>
                      <a:pt x="536" y="4854"/>
                    </a:cubicBezTo>
                    <a:cubicBezTo>
                      <a:pt x="785" y="4854"/>
                      <a:pt x="999" y="4658"/>
                      <a:pt x="1053" y="4461"/>
                    </a:cubicBezTo>
                    <a:lnTo>
                      <a:pt x="1606" y="2142"/>
                    </a:lnTo>
                    <a:lnTo>
                      <a:pt x="1606" y="9582"/>
                    </a:lnTo>
                    <a:lnTo>
                      <a:pt x="2659" y="9582"/>
                    </a:lnTo>
                    <a:lnTo>
                      <a:pt x="2659" y="4800"/>
                    </a:lnTo>
                    <a:lnTo>
                      <a:pt x="3194" y="4800"/>
                    </a:lnTo>
                    <a:lnTo>
                      <a:pt x="3194" y="9582"/>
                    </a:lnTo>
                    <a:lnTo>
                      <a:pt x="4265" y="9582"/>
                    </a:lnTo>
                    <a:lnTo>
                      <a:pt x="4265" y="2106"/>
                    </a:lnTo>
                    <a:lnTo>
                      <a:pt x="4836" y="4426"/>
                    </a:lnTo>
                    <a:cubicBezTo>
                      <a:pt x="4889" y="4640"/>
                      <a:pt x="5103" y="4836"/>
                      <a:pt x="5335" y="4836"/>
                    </a:cubicBezTo>
                    <a:cubicBezTo>
                      <a:pt x="5621" y="4836"/>
                      <a:pt x="5871" y="4586"/>
                      <a:pt x="5871" y="4301"/>
                    </a:cubicBezTo>
                    <a:cubicBezTo>
                      <a:pt x="5871" y="4247"/>
                      <a:pt x="5835" y="4194"/>
                      <a:pt x="5835" y="4158"/>
                    </a:cubicBezTo>
                    <a:lnTo>
                      <a:pt x="5103" y="1000"/>
                    </a:lnTo>
                    <a:cubicBezTo>
                      <a:pt x="5068" y="893"/>
                      <a:pt x="5014" y="786"/>
                      <a:pt x="4925" y="697"/>
                    </a:cubicBezTo>
                    <a:cubicBezTo>
                      <a:pt x="4622" y="447"/>
                      <a:pt x="4247" y="251"/>
                      <a:pt x="3819" y="108"/>
                    </a:cubicBezTo>
                    <a:cubicBezTo>
                      <a:pt x="3533" y="72"/>
                      <a:pt x="3230" y="1"/>
                      <a:pt x="2926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50" name="Google Shape;807;p28">
              <a:extLst>
                <a:ext uri="{FF2B5EF4-FFF2-40B4-BE49-F238E27FC236}">
                  <a16:creationId xmlns:a16="http://schemas.microsoft.com/office/drawing/2014/main" id="{E6DC026B-A55C-66A0-527B-7E29C8D93315}"/>
                </a:ext>
              </a:extLst>
            </p:cNvPr>
            <p:cNvGrpSpPr/>
            <p:nvPr/>
          </p:nvGrpSpPr>
          <p:grpSpPr>
            <a:xfrm>
              <a:off x="3935955" y="3348744"/>
              <a:ext cx="437683" cy="918406"/>
              <a:chOff x="4880775" y="1837550"/>
              <a:chExt cx="146775" cy="299350"/>
            </a:xfrm>
            <a:solidFill>
              <a:srgbClr val="FFC000"/>
            </a:solidFill>
          </p:grpSpPr>
          <p:sp>
            <p:nvSpPr>
              <p:cNvPr id="51" name="Google Shape;808;p28">
                <a:extLst>
                  <a:ext uri="{FF2B5EF4-FFF2-40B4-BE49-F238E27FC236}">
                    <a16:creationId xmlns:a16="http://schemas.microsoft.com/office/drawing/2014/main" id="{76BF7C8B-2C42-4F16-EA27-AC5BC27B5AB3}"/>
                  </a:ext>
                </a:extLst>
              </p:cNvPr>
              <p:cNvSpPr/>
              <p:nvPr/>
            </p:nvSpPr>
            <p:spPr>
              <a:xfrm>
                <a:off x="4927600" y="1837550"/>
                <a:ext cx="53125" cy="53125"/>
              </a:xfrm>
              <a:custGeom>
                <a:avLst/>
                <a:gdLst/>
                <a:ahLst/>
                <a:cxnLst/>
                <a:rect l="l" t="t" r="r" b="b"/>
                <a:pathLst>
                  <a:path w="2125" h="2125" extrusionOk="0">
                    <a:moveTo>
                      <a:pt x="1053" y="1"/>
                    </a:moveTo>
                    <a:cubicBezTo>
                      <a:pt x="483" y="1"/>
                      <a:pt x="1" y="483"/>
                      <a:pt x="1" y="1071"/>
                    </a:cubicBezTo>
                    <a:cubicBezTo>
                      <a:pt x="1" y="1660"/>
                      <a:pt x="483" y="2124"/>
                      <a:pt x="1053" y="2124"/>
                    </a:cubicBezTo>
                    <a:cubicBezTo>
                      <a:pt x="1660" y="2124"/>
                      <a:pt x="2124" y="1660"/>
                      <a:pt x="2124" y="1071"/>
                    </a:cubicBezTo>
                    <a:cubicBezTo>
                      <a:pt x="2124" y="483"/>
                      <a:pt x="1660" y="1"/>
                      <a:pt x="1053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2" name="Google Shape;809;p28">
                <a:extLst>
                  <a:ext uri="{FF2B5EF4-FFF2-40B4-BE49-F238E27FC236}">
                    <a16:creationId xmlns:a16="http://schemas.microsoft.com/office/drawing/2014/main" id="{A99CFEE3-AB59-A174-4400-D7E76DD4B2D2}"/>
                  </a:ext>
                </a:extLst>
              </p:cNvPr>
              <p:cNvSpPr/>
              <p:nvPr/>
            </p:nvSpPr>
            <p:spPr>
              <a:xfrm>
                <a:off x="4880775" y="1897325"/>
                <a:ext cx="146775" cy="239575"/>
              </a:xfrm>
              <a:custGeom>
                <a:avLst/>
                <a:gdLst/>
                <a:ahLst/>
                <a:cxnLst/>
                <a:rect l="l" t="t" r="r" b="b"/>
                <a:pathLst>
                  <a:path w="5871" h="9583" extrusionOk="0">
                    <a:moveTo>
                      <a:pt x="2926" y="1"/>
                    </a:moveTo>
                    <a:cubicBezTo>
                      <a:pt x="2641" y="1"/>
                      <a:pt x="2356" y="72"/>
                      <a:pt x="2052" y="143"/>
                    </a:cubicBezTo>
                    <a:cubicBezTo>
                      <a:pt x="1642" y="251"/>
                      <a:pt x="1267" y="465"/>
                      <a:pt x="928" y="732"/>
                    </a:cubicBezTo>
                    <a:cubicBezTo>
                      <a:pt x="857" y="804"/>
                      <a:pt x="803" y="911"/>
                      <a:pt x="785" y="1018"/>
                    </a:cubicBezTo>
                    <a:lnTo>
                      <a:pt x="36" y="4194"/>
                    </a:lnTo>
                    <a:cubicBezTo>
                      <a:pt x="36" y="4212"/>
                      <a:pt x="0" y="4265"/>
                      <a:pt x="0" y="4319"/>
                    </a:cubicBezTo>
                    <a:cubicBezTo>
                      <a:pt x="0" y="4622"/>
                      <a:pt x="250" y="4854"/>
                      <a:pt x="536" y="4854"/>
                    </a:cubicBezTo>
                    <a:cubicBezTo>
                      <a:pt x="785" y="4854"/>
                      <a:pt x="999" y="4658"/>
                      <a:pt x="1053" y="4461"/>
                    </a:cubicBezTo>
                    <a:lnTo>
                      <a:pt x="1606" y="2142"/>
                    </a:lnTo>
                    <a:lnTo>
                      <a:pt x="1606" y="9582"/>
                    </a:lnTo>
                    <a:lnTo>
                      <a:pt x="2659" y="9582"/>
                    </a:lnTo>
                    <a:lnTo>
                      <a:pt x="2659" y="4800"/>
                    </a:lnTo>
                    <a:lnTo>
                      <a:pt x="3194" y="4800"/>
                    </a:lnTo>
                    <a:lnTo>
                      <a:pt x="3194" y="9582"/>
                    </a:lnTo>
                    <a:lnTo>
                      <a:pt x="4265" y="9582"/>
                    </a:lnTo>
                    <a:lnTo>
                      <a:pt x="4265" y="2106"/>
                    </a:lnTo>
                    <a:lnTo>
                      <a:pt x="4836" y="4426"/>
                    </a:lnTo>
                    <a:cubicBezTo>
                      <a:pt x="4889" y="4640"/>
                      <a:pt x="5103" y="4836"/>
                      <a:pt x="5335" y="4836"/>
                    </a:cubicBezTo>
                    <a:cubicBezTo>
                      <a:pt x="5621" y="4836"/>
                      <a:pt x="5871" y="4586"/>
                      <a:pt x="5871" y="4301"/>
                    </a:cubicBezTo>
                    <a:cubicBezTo>
                      <a:pt x="5871" y="4247"/>
                      <a:pt x="5835" y="4194"/>
                      <a:pt x="5835" y="4158"/>
                    </a:cubicBezTo>
                    <a:lnTo>
                      <a:pt x="5103" y="1000"/>
                    </a:lnTo>
                    <a:cubicBezTo>
                      <a:pt x="5068" y="893"/>
                      <a:pt x="5014" y="786"/>
                      <a:pt x="4925" y="697"/>
                    </a:cubicBezTo>
                    <a:cubicBezTo>
                      <a:pt x="4622" y="447"/>
                      <a:pt x="4247" y="251"/>
                      <a:pt x="3819" y="108"/>
                    </a:cubicBezTo>
                    <a:cubicBezTo>
                      <a:pt x="3533" y="72"/>
                      <a:pt x="3230" y="1"/>
                      <a:pt x="2926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53" name="Google Shape;810;p28">
              <a:extLst>
                <a:ext uri="{FF2B5EF4-FFF2-40B4-BE49-F238E27FC236}">
                  <a16:creationId xmlns:a16="http://schemas.microsoft.com/office/drawing/2014/main" id="{021267E9-ECEA-C75B-E980-D36D2700921E}"/>
                </a:ext>
              </a:extLst>
            </p:cNvPr>
            <p:cNvGrpSpPr/>
            <p:nvPr/>
          </p:nvGrpSpPr>
          <p:grpSpPr>
            <a:xfrm>
              <a:off x="4426637" y="3342595"/>
              <a:ext cx="437683" cy="918406"/>
              <a:chOff x="4880775" y="1837550"/>
              <a:chExt cx="146775" cy="299350"/>
            </a:xfrm>
            <a:solidFill>
              <a:srgbClr val="FFC000"/>
            </a:solidFill>
          </p:grpSpPr>
          <p:sp>
            <p:nvSpPr>
              <p:cNvPr id="54" name="Google Shape;811;p28">
                <a:extLst>
                  <a:ext uri="{FF2B5EF4-FFF2-40B4-BE49-F238E27FC236}">
                    <a16:creationId xmlns:a16="http://schemas.microsoft.com/office/drawing/2014/main" id="{59029068-50B4-420B-60FD-F6D39D3FF47A}"/>
                  </a:ext>
                </a:extLst>
              </p:cNvPr>
              <p:cNvSpPr/>
              <p:nvPr/>
            </p:nvSpPr>
            <p:spPr>
              <a:xfrm>
                <a:off x="4927600" y="1837550"/>
                <a:ext cx="53125" cy="53125"/>
              </a:xfrm>
              <a:custGeom>
                <a:avLst/>
                <a:gdLst/>
                <a:ahLst/>
                <a:cxnLst/>
                <a:rect l="l" t="t" r="r" b="b"/>
                <a:pathLst>
                  <a:path w="2125" h="2125" extrusionOk="0">
                    <a:moveTo>
                      <a:pt x="1053" y="1"/>
                    </a:moveTo>
                    <a:cubicBezTo>
                      <a:pt x="483" y="1"/>
                      <a:pt x="1" y="483"/>
                      <a:pt x="1" y="1071"/>
                    </a:cubicBezTo>
                    <a:cubicBezTo>
                      <a:pt x="1" y="1660"/>
                      <a:pt x="483" y="2124"/>
                      <a:pt x="1053" y="2124"/>
                    </a:cubicBezTo>
                    <a:cubicBezTo>
                      <a:pt x="1660" y="2124"/>
                      <a:pt x="2124" y="1660"/>
                      <a:pt x="2124" y="1071"/>
                    </a:cubicBezTo>
                    <a:cubicBezTo>
                      <a:pt x="2124" y="483"/>
                      <a:pt x="1660" y="1"/>
                      <a:pt x="1053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5" name="Google Shape;812;p28">
                <a:extLst>
                  <a:ext uri="{FF2B5EF4-FFF2-40B4-BE49-F238E27FC236}">
                    <a16:creationId xmlns:a16="http://schemas.microsoft.com/office/drawing/2014/main" id="{6798A401-4955-68C0-29C1-6051B9A6FAC1}"/>
                  </a:ext>
                </a:extLst>
              </p:cNvPr>
              <p:cNvSpPr/>
              <p:nvPr/>
            </p:nvSpPr>
            <p:spPr>
              <a:xfrm>
                <a:off x="4880775" y="1897325"/>
                <a:ext cx="146775" cy="239575"/>
              </a:xfrm>
              <a:custGeom>
                <a:avLst/>
                <a:gdLst/>
                <a:ahLst/>
                <a:cxnLst/>
                <a:rect l="l" t="t" r="r" b="b"/>
                <a:pathLst>
                  <a:path w="5871" h="9583" extrusionOk="0">
                    <a:moveTo>
                      <a:pt x="2926" y="1"/>
                    </a:moveTo>
                    <a:cubicBezTo>
                      <a:pt x="2641" y="1"/>
                      <a:pt x="2356" y="72"/>
                      <a:pt x="2052" y="143"/>
                    </a:cubicBezTo>
                    <a:cubicBezTo>
                      <a:pt x="1642" y="251"/>
                      <a:pt x="1267" y="465"/>
                      <a:pt x="928" y="732"/>
                    </a:cubicBezTo>
                    <a:cubicBezTo>
                      <a:pt x="857" y="804"/>
                      <a:pt x="803" y="911"/>
                      <a:pt x="785" y="1018"/>
                    </a:cubicBezTo>
                    <a:lnTo>
                      <a:pt x="36" y="4194"/>
                    </a:lnTo>
                    <a:cubicBezTo>
                      <a:pt x="36" y="4212"/>
                      <a:pt x="0" y="4265"/>
                      <a:pt x="0" y="4319"/>
                    </a:cubicBezTo>
                    <a:cubicBezTo>
                      <a:pt x="0" y="4622"/>
                      <a:pt x="250" y="4854"/>
                      <a:pt x="536" y="4854"/>
                    </a:cubicBezTo>
                    <a:cubicBezTo>
                      <a:pt x="785" y="4854"/>
                      <a:pt x="999" y="4658"/>
                      <a:pt x="1053" y="4461"/>
                    </a:cubicBezTo>
                    <a:lnTo>
                      <a:pt x="1606" y="2142"/>
                    </a:lnTo>
                    <a:lnTo>
                      <a:pt x="1606" y="9582"/>
                    </a:lnTo>
                    <a:lnTo>
                      <a:pt x="2659" y="9582"/>
                    </a:lnTo>
                    <a:lnTo>
                      <a:pt x="2659" y="4800"/>
                    </a:lnTo>
                    <a:lnTo>
                      <a:pt x="3194" y="4800"/>
                    </a:lnTo>
                    <a:lnTo>
                      <a:pt x="3194" y="9582"/>
                    </a:lnTo>
                    <a:lnTo>
                      <a:pt x="4265" y="9582"/>
                    </a:lnTo>
                    <a:lnTo>
                      <a:pt x="4265" y="2106"/>
                    </a:lnTo>
                    <a:lnTo>
                      <a:pt x="4836" y="4426"/>
                    </a:lnTo>
                    <a:cubicBezTo>
                      <a:pt x="4889" y="4640"/>
                      <a:pt x="5103" y="4836"/>
                      <a:pt x="5335" y="4836"/>
                    </a:cubicBezTo>
                    <a:cubicBezTo>
                      <a:pt x="5621" y="4836"/>
                      <a:pt x="5871" y="4586"/>
                      <a:pt x="5871" y="4301"/>
                    </a:cubicBezTo>
                    <a:cubicBezTo>
                      <a:pt x="5871" y="4247"/>
                      <a:pt x="5835" y="4194"/>
                      <a:pt x="5835" y="4158"/>
                    </a:cubicBezTo>
                    <a:lnTo>
                      <a:pt x="5103" y="1000"/>
                    </a:lnTo>
                    <a:cubicBezTo>
                      <a:pt x="5068" y="893"/>
                      <a:pt x="5014" y="786"/>
                      <a:pt x="4925" y="697"/>
                    </a:cubicBezTo>
                    <a:cubicBezTo>
                      <a:pt x="4622" y="447"/>
                      <a:pt x="4247" y="251"/>
                      <a:pt x="3819" y="108"/>
                    </a:cubicBezTo>
                    <a:cubicBezTo>
                      <a:pt x="3533" y="72"/>
                      <a:pt x="3230" y="1"/>
                      <a:pt x="2926" y="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56" name="Google Shape;813;p28">
              <a:extLst>
                <a:ext uri="{FF2B5EF4-FFF2-40B4-BE49-F238E27FC236}">
                  <a16:creationId xmlns:a16="http://schemas.microsoft.com/office/drawing/2014/main" id="{5C82CBA2-35BB-FED5-D45C-837FC08C6000}"/>
                </a:ext>
              </a:extLst>
            </p:cNvPr>
            <p:cNvGrpSpPr/>
            <p:nvPr/>
          </p:nvGrpSpPr>
          <p:grpSpPr>
            <a:xfrm>
              <a:off x="4899586" y="3326648"/>
              <a:ext cx="437683" cy="918406"/>
              <a:chOff x="4880775" y="1837550"/>
              <a:chExt cx="146775" cy="299350"/>
            </a:xfrm>
          </p:grpSpPr>
          <p:sp>
            <p:nvSpPr>
              <p:cNvPr id="57" name="Google Shape;814;p28">
                <a:extLst>
                  <a:ext uri="{FF2B5EF4-FFF2-40B4-BE49-F238E27FC236}">
                    <a16:creationId xmlns:a16="http://schemas.microsoft.com/office/drawing/2014/main" id="{3220C69F-4F9A-83BA-BD61-28C5264111D2}"/>
                  </a:ext>
                </a:extLst>
              </p:cNvPr>
              <p:cNvSpPr/>
              <p:nvPr/>
            </p:nvSpPr>
            <p:spPr>
              <a:xfrm>
                <a:off x="4927600" y="1837550"/>
                <a:ext cx="53125" cy="53125"/>
              </a:xfrm>
              <a:custGeom>
                <a:avLst/>
                <a:gdLst/>
                <a:ahLst/>
                <a:cxnLst/>
                <a:rect l="l" t="t" r="r" b="b"/>
                <a:pathLst>
                  <a:path w="2125" h="2125" extrusionOk="0">
                    <a:moveTo>
                      <a:pt x="1053" y="1"/>
                    </a:moveTo>
                    <a:cubicBezTo>
                      <a:pt x="483" y="1"/>
                      <a:pt x="1" y="483"/>
                      <a:pt x="1" y="1071"/>
                    </a:cubicBezTo>
                    <a:cubicBezTo>
                      <a:pt x="1" y="1660"/>
                      <a:pt x="483" y="2124"/>
                      <a:pt x="1053" y="2124"/>
                    </a:cubicBezTo>
                    <a:cubicBezTo>
                      <a:pt x="1660" y="2124"/>
                      <a:pt x="2124" y="1660"/>
                      <a:pt x="2124" y="1071"/>
                    </a:cubicBezTo>
                    <a:cubicBezTo>
                      <a:pt x="2124" y="483"/>
                      <a:pt x="1660" y="1"/>
                      <a:pt x="1053" y="1"/>
                    </a:cubicBezTo>
                    <a:close/>
                  </a:path>
                </a:pathLst>
              </a:custGeom>
              <a:solidFill>
                <a:srgbClr val="D8D8D8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58" name="Google Shape;815;p28">
                <a:extLst>
                  <a:ext uri="{FF2B5EF4-FFF2-40B4-BE49-F238E27FC236}">
                    <a16:creationId xmlns:a16="http://schemas.microsoft.com/office/drawing/2014/main" id="{866659D6-9584-4C48-BEFE-656667F8E310}"/>
                  </a:ext>
                </a:extLst>
              </p:cNvPr>
              <p:cNvSpPr/>
              <p:nvPr/>
            </p:nvSpPr>
            <p:spPr>
              <a:xfrm>
                <a:off x="4880775" y="1897325"/>
                <a:ext cx="146775" cy="239575"/>
              </a:xfrm>
              <a:custGeom>
                <a:avLst/>
                <a:gdLst/>
                <a:ahLst/>
                <a:cxnLst/>
                <a:rect l="l" t="t" r="r" b="b"/>
                <a:pathLst>
                  <a:path w="5871" h="9583" extrusionOk="0">
                    <a:moveTo>
                      <a:pt x="2926" y="1"/>
                    </a:moveTo>
                    <a:cubicBezTo>
                      <a:pt x="2641" y="1"/>
                      <a:pt x="2356" y="72"/>
                      <a:pt x="2052" y="143"/>
                    </a:cubicBezTo>
                    <a:cubicBezTo>
                      <a:pt x="1642" y="251"/>
                      <a:pt x="1267" y="465"/>
                      <a:pt x="928" y="732"/>
                    </a:cubicBezTo>
                    <a:cubicBezTo>
                      <a:pt x="857" y="804"/>
                      <a:pt x="803" y="911"/>
                      <a:pt x="785" y="1018"/>
                    </a:cubicBezTo>
                    <a:lnTo>
                      <a:pt x="36" y="4194"/>
                    </a:lnTo>
                    <a:cubicBezTo>
                      <a:pt x="36" y="4212"/>
                      <a:pt x="0" y="4265"/>
                      <a:pt x="0" y="4319"/>
                    </a:cubicBezTo>
                    <a:cubicBezTo>
                      <a:pt x="0" y="4622"/>
                      <a:pt x="250" y="4854"/>
                      <a:pt x="536" y="4854"/>
                    </a:cubicBezTo>
                    <a:cubicBezTo>
                      <a:pt x="785" y="4854"/>
                      <a:pt x="999" y="4658"/>
                      <a:pt x="1053" y="4461"/>
                    </a:cubicBezTo>
                    <a:lnTo>
                      <a:pt x="1606" y="2142"/>
                    </a:lnTo>
                    <a:lnTo>
                      <a:pt x="1606" y="9582"/>
                    </a:lnTo>
                    <a:lnTo>
                      <a:pt x="2659" y="9582"/>
                    </a:lnTo>
                    <a:lnTo>
                      <a:pt x="2659" y="4800"/>
                    </a:lnTo>
                    <a:lnTo>
                      <a:pt x="3194" y="4800"/>
                    </a:lnTo>
                    <a:lnTo>
                      <a:pt x="3194" y="9582"/>
                    </a:lnTo>
                    <a:lnTo>
                      <a:pt x="4265" y="9582"/>
                    </a:lnTo>
                    <a:lnTo>
                      <a:pt x="4265" y="2106"/>
                    </a:lnTo>
                    <a:lnTo>
                      <a:pt x="4836" y="4426"/>
                    </a:lnTo>
                    <a:cubicBezTo>
                      <a:pt x="4889" y="4640"/>
                      <a:pt x="5103" y="4836"/>
                      <a:pt x="5335" y="4836"/>
                    </a:cubicBezTo>
                    <a:cubicBezTo>
                      <a:pt x="5621" y="4836"/>
                      <a:pt x="5871" y="4586"/>
                      <a:pt x="5871" y="4301"/>
                    </a:cubicBezTo>
                    <a:cubicBezTo>
                      <a:pt x="5871" y="4247"/>
                      <a:pt x="5835" y="4194"/>
                      <a:pt x="5835" y="4158"/>
                    </a:cubicBezTo>
                    <a:lnTo>
                      <a:pt x="5103" y="1000"/>
                    </a:lnTo>
                    <a:cubicBezTo>
                      <a:pt x="5068" y="893"/>
                      <a:pt x="5014" y="786"/>
                      <a:pt x="4925" y="697"/>
                    </a:cubicBezTo>
                    <a:cubicBezTo>
                      <a:pt x="4622" y="447"/>
                      <a:pt x="4247" y="251"/>
                      <a:pt x="3819" y="108"/>
                    </a:cubicBezTo>
                    <a:cubicBezTo>
                      <a:pt x="3533" y="72"/>
                      <a:pt x="3230" y="1"/>
                      <a:pt x="2926" y="1"/>
                    </a:cubicBezTo>
                    <a:close/>
                  </a:path>
                </a:pathLst>
              </a:custGeom>
              <a:solidFill>
                <a:srgbClr val="D8D8D8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59" name="Google Shape;816;p28">
              <a:extLst>
                <a:ext uri="{FF2B5EF4-FFF2-40B4-BE49-F238E27FC236}">
                  <a16:creationId xmlns:a16="http://schemas.microsoft.com/office/drawing/2014/main" id="{5A0062C8-4D98-4258-108C-E842A9B29F08}"/>
                </a:ext>
              </a:extLst>
            </p:cNvPr>
            <p:cNvGrpSpPr/>
            <p:nvPr/>
          </p:nvGrpSpPr>
          <p:grpSpPr>
            <a:xfrm>
              <a:off x="5390267" y="3320500"/>
              <a:ext cx="437683" cy="918406"/>
              <a:chOff x="4880775" y="1837550"/>
              <a:chExt cx="146775" cy="299350"/>
            </a:xfrm>
          </p:grpSpPr>
          <p:sp>
            <p:nvSpPr>
              <p:cNvPr id="60" name="Google Shape;817;p28">
                <a:extLst>
                  <a:ext uri="{FF2B5EF4-FFF2-40B4-BE49-F238E27FC236}">
                    <a16:creationId xmlns:a16="http://schemas.microsoft.com/office/drawing/2014/main" id="{3F716C24-A0B3-C99A-CB75-1A6561570E5E}"/>
                  </a:ext>
                </a:extLst>
              </p:cNvPr>
              <p:cNvSpPr/>
              <p:nvPr/>
            </p:nvSpPr>
            <p:spPr>
              <a:xfrm>
                <a:off x="4927600" y="1837550"/>
                <a:ext cx="53125" cy="53125"/>
              </a:xfrm>
              <a:custGeom>
                <a:avLst/>
                <a:gdLst/>
                <a:ahLst/>
                <a:cxnLst/>
                <a:rect l="l" t="t" r="r" b="b"/>
                <a:pathLst>
                  <a:path w="2125" h="2125" extrusionOk="0">
                    <a:moveTo>
                      <a:pt x="1053" y="1"/>
                    </a:moveTo>
                    <a:cubicBezTo>
                      <a:pt x="483" y="1"/>
                      <a:pt x="1" y="483"/>
                      <a:pt x="1" y="1071"/>
                    </a:cubicBezTo>
                    <a:cubicBezTo>
                      <a:pt x="1" y="1660"/>
                      <a:pt x="483" y="2124"/>
                      <a:pt x="1053" y="2124"/>
                    </a:cubicBezTo>
                    <a:cubicBezTo>
                      <a:pt x="1660" y="2124"/>
                      <a:pt x="2124" y="1660"/>
                      <a:pt x="2124" y="1071"/>
                    </a:cubicBezTo>
                    <a:cubicBezTo>
                      <a:pt x="2124" y="483"/>
                      <a:pt x="1660" y="1"/>
                      <a:pt x="1053" y="1"/>
                    </a:cubicBezTo>
                    <a:close/>
                  </a:path>
                </a:pathLst>
              </a:custGeom>
              <a:solidFill>
                <a:srgbClr val="D8D8D8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1" name="Google Shape;818;p28">
                <a:extLst>
                  <a:ext uri="{FF2B5EF4-FFF2-40B4-BE49-F238E27FC236}">
                    <a16:creationId xmlns:a16="http://schemas.microsoft.com/office/drawing/2014/main" id="{D9217273-9420-A3EB-4513-A5D2F567BA3F}"/>
                  </a:ext>
                </a:extLst>
              </p:cNvPr>
              <p:cNvSpPr/>
              <p:nvPr/>
            </p:nvSpPr>
            <p:spPr>
              <a:xfrm>
                <a:off x="4880775" y="1897325"/>
                <a:ext cx="146775" cy="239575"/>
              </a:xfrm>
              <a:custGeom>
                <a:avLst/>
                <a:gdLst/>
                <a:ahLst/>
                <a:cxnLst/>
                <a:rect l="l" t="t" r="r" b="b"/>
                <a:pathLst>
                  <a:path w="5871" h="9583" extrusionOk="0">
                    <a:moveTo>
                      <a:pt x="2926" y="1"/>
                    </a:moveTo>
                    <a:cubicBezTo>
                      <a:pt x="2641" y="1"/>
                      <a:pt x="2356" y="72"/>
                      <a:pt x="2052" y="143"/>
                    </a:cubicBezTo>
                    <a:cubicBezTo>
                      <a:pt x="1642" y="251"/>
                      <a:pt x="1267" y="465"/>
                      <a:pt x="928" y="732"/>
                    </a:cubicBezTo>
                    <a:cubicBezTo>
                      <a:pt x="857" y="804"/>
                      <a:pt x="803" y="911"/>
                      <a:pt x="785" y="1018"/>
                    </a:cubicBezTo>
                    <a:lnTo>
                      <a:pt x="36" y="4194"/>
                    </a:lnTo>
                    <a:cubicBezTo>
                      <a:pt x="36" y="4212"/>
                      <a:pt x="0" y="4265"/>
                      <a:pt x="0" y="4319"/>
                    </a:cubicBezTo>
                    <a:cubicBezTo>
                      <a:pt x="0" y="4622"/>
                      <a:pt x="250" y="4854"/>
                      <a:pt x="536" y="4854"/>
                    </a:cubicBezTo>
                    <a:cubicBezTo>
                      <a:pt x="785" y="4854"/>
                      <a:pt x="999" y="4658"/>
                      <a:pt x="1053" y="4461"/>
                    </a:cubicBezTo>
                    <a:lnTo>
                      <a:pt x="1606" y="2142"/>
                    </a:lnTo>
                    <a:lnTo>
                      <a:pt x="1606" y="9582"/>
                    </a:lnTo>
                    <a:lnTo>
                      <a:pt x="2659" y="9582"/>
                    </a:lnTo>
                    <a:lnTo>
                      <a:pt x="2659" y="4800"/>
                    </a:lnTo>
                    <a:lnTo>
                      <a:pt x="3194" y="4800"/>
                    </a:lnTo>
                    <a:lnTo>
                      <a:pt x="3194" y="9582"/>
                    </a:lnTo>
                    <a:lnTo>
                      <a:pt x="4265" y="9582"/>
                    </a:lnTo>
                    <a:lnTo>
                      <a:pt x="4265" y="2106"/>
                    </a:lnTo>
                    <a:lnTo>
                      <a:pt x="4836" y="4426"/>
                    </a:lnTo>
                    <a:cubicBezTo>
                      <a:pt x="4889" y="4640"/>
                      <a:pt x="5103" y="4836"/>
                      <a:pt x="5335" y="4836"/>
                    </a:cubicBezTo>
                    <a:cubicBezTo>
                      <a:pt x="5621" y="4836"/>
                      <a:pt x="5871" y="4586"/>
                      <a:pt x="5871" y="4301"/>
                    </a:cubicBezTo>
                    <a:cubicBezTo>
                      <a:pt x="5871" y="4247"/>
                      <a:pt x="5835" y="4194"/>
                      <a:pt x="5835" y="4158"/>
                    </a:cubicBezTo>
                    <a:lnTo>
                      <a:pt x="5103" y="1000"/>
                    </a:lnTo>
                    <a:cubicBezTo>
                      <a:pt x="5068" y="893"/>
                      <a:pt x="5014" y="786"/>
                      <a:pt x="4925" y="697"/>
                    </a:cubicBezTo>
                    <a:cubicBezTo>
                      <a:pt x="4622" y="447"/>
                      <a:pt x="4247" y="251"/>
                      <a:pt x="3819" y="108"/>
                    </a:cubicBezTo>
                    <a:cubicBezTo>
                      <a:pt x="3533" y="72"/>
                      <a:pt x="3230" y="1"/>
                      <a:pt x="2926" y="1"/>
                    </a:cubicBezTo>
                    <a:close/>
                  </a:path>
                </a:pathLst>
              </a:custGeom>
              <a:solidFill>
                <a:srgbClr val="D8D8D8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62" name="Google Shape;819;p28">
              <a:extLst>
                <a:ext uri="{FF2B5EF4-FFF2-40B4-BE49-F238E27FC236}">
                  <a16:creationId xmlns:a16="http://schemas.microsoft.com/office/drawing/2014/main" id="{6ABCF20F-6E54-B22D-6396-B1AB36824536}"/>
                </a:ext>
              </a:extLst>
            </p:cNvPr>
            <p:cNvGrpSpPr/>
            <p:nvPr/>
          </p:nvGrpSpPr>
          <p:grpSpPr>
            <a:xfrm>
              <a:off x="5897791" y="3336447"/>
              <a:ext cx="437683" cy="918406"/>
              <a:chOff x="4880775" y="1837550"/>
              <a:chExt cx="146775" cy="299350"/>
            </a:xfrm>
          </p:grpSpPr>
          <p:sp>
            <p:nvSpPr>
              <p:cNvPr id="63" name="Google Shape;820;p28">
                <a:extLst>
                  <a:ext uri="{FF2B5EF4-FFF2-40B4-BE49-F238E27FC236}">
                    <a16:creationId xmlns:a16="http://schemas.microsoft.com/office/drawing/2014/main" id="{3B1E4AEA-C260-0026-CE89-7D9DCEFD5FBD}"/>
                  </a:ext>
                </a:extLst>
              </p:cNvPr>
              <p:cNvSpPr/>
              <p:nvPr/>
            </p:nvSpPr>
            <p:spPr>
              <a:xfrm>
                <a:off x="4927600" y="1837550"/>
                <a:ext cx="53125" cy="53125"/>
              </a:xfrm>
              <a:custGeom>
                <a:avLst/>
                <a:gdLst/>
                <a:ahLst/>
                <a:cxnLst/>
                <a:rect l="l" t="t" r="r" b="b"/>
                <a:pathLst>
                  <a:path w="2125" h="2125" extrusionOk="0">
                    <a:moveTo>
                      <a:pt x="1053" y="1"/>
                    </a:moveTo>
                    <a:cubicBezTo>
                      <a:pt x="483" y="1"/>
                      <a:pt x="1" y="483"/>
                      <a:pt x="1" y="1071"/>
                    </a:cubicBezTo>
                    <a:cubicBezTo>
                      <a:pt x="1" y="1660"/>
                      <a:pt x="483" y="2124"/>
                      <a:pt x="1053" y="2124"/>
                    </a:cubicBezTo>
                    <a:cubicBezTo>
                      <a:pt x="1660" y="2124"/>
                      <a:pt x="2124" y="1660"/>
                      <a:pt x="2124" y="1071"/>
                    </a:cubicBezTo>
                    <a:cubicBezTo>
                      <a:pt x="2124" y="483"/>
                      <a:pt x="1660" y="1"/>
                      <a:pt x="1053" y="1"/>
                    </a:cubicBezTo>
                    <a:close/>
                  </a:path>
                </a:pathLst>
              </a:custGeom>
              <a:solidFill>
                <a:srgbClr val="D8D8D8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4" name="Google Shape;821;p28">
                <a:extLst>
                  <a:ext uri="{FF2B5EF4-FFF2-40B4-BE49-F238E27FC236}">
                    <a16:creationId xmlns:a16="http://schemas.microsoft.com/office/drawing/2014/main" id="{F2BC2F5B-330A-1854-5140-8320C86F4155}"/>
                  </a:ext>
                </a:extLst>
              </p:cNvPr>
              <p:cNvSpPr/>
              <p:nvPr/>
            </p:nvSpPr>
            <p:spPr>
              <a:xfrm>
                <a:off x="4880775" y="1897325"/>
                <a:ext cx="146775" cy="239575"/>
              </a:xfrm>
              <a:custGeom>
                <a:avLst/>
                <a:gdLst/>
                <a:ahLst/>
                <a:cxnLst/>
                <a:rect l="l" t="t" r="r" b="b"/>
                <a:pathLst>
                  <a:path w="5871" h="9583" extrusionOk="0">
                    <a:moveTo>
                      <a:pt x="2926" y="1"/>
                    </a:moveTo>
                    <a:cubicBezTo>
                      <a:pt x="2641" y="1"/>
                      <a:pt x="2356" y="72"/>
                      <a:pt x="2052" y="143"/>
                    </a:cubicBezTo>
                    <a:cubicBezTo>
                      <a:pt x="1642" y="251"/>
                      <a:pt x="1267" y="465"/>
                      <a:pt x="928" y="732"/>
                    </a:cubicBezTo>
                    <a:cubicBezTo>
                      <a:pt x="857" y="804"/>
                      <a:pt x="803" y="911"/>
                      <a:pt x="785" y="1018"/>
                    </a:cubicBezTo>
                    <a:lnTo>
                      <a:pt x="36" y="4194"/>
                    </a:lnTo>
                    <a:cubicBezTo>
                      <a:pt x="36" y="4212"/>
                      <a:pt x="0" y="4265"/>
                      <a:pt x="0" y="4319"/>
                    </a:cubicBezTo>
                    <a:cubicBezTo>
                      <a:pt x="0" y="4622"/>
                      <a:pt x="250" y="4854"/>
                      <a:pt x="536" y="4854"/>
                    </a:cubicBezTo>
                    <a:cubicBezTo>
                      <a:pt x="785" y="4854"/>
                      <a:pt x="999" y="4658"/>
                      <a:pt x="1053" y="4461"/>
                    </a:cubicBezTo>
                    <a:lnTo>
                      <a:pt x="1606" y="2142"/>
                    </a:lnTo>
                    <a:lnTo>
                      <a:pt x="1606" y="9582"/>
                    </a:lnTo>
                    <a:lnTo>
                      <a:pt x="2659" y="9582"/>
                    </a:lnTo>
                    <a:lnTo>
                      <a:pt x="2659" y="4800"/>
                    </a:lnTo>
                    <a:lnTo>
                      <a:pt x="3194" y="4800"/>
                    </a:lnTo>
                    <a:lnTo>
                      <a:pt x="3194" y="9582"/>
                    </a:lnTo>
                    <a:lnTo>
                      <a:pt x="4265" y="9582"/>
                    </a:lnTo>
                    <a:lnTo>
                      <a:pt x="4265" y="2106"/>
                    </a:lnTo>
                    <a:lnTo>
                      <a:pt x="4836" y="4426"/>
                    </a:lnTo>
                    <a:cubicBezTo>
                      <a:pt x="4889" y="4640"/>
                      <a:pt x="5103" y="4836"/>
                      <a:pt x="5335" y="4836"/>
                    </a:cubicBezTo>
                    <a:cubicBezTo>
                      <a:pt x="5621" y="4836"/>
                      <a:pt x="5871" y="4586"/>
                      <a:pt x="5871" y="4301"/>
                    </a:cubicBezTo>
                    <a:cubicBezTo>
                      <a:pt x="5871" y="4247"/>
                      <a:pt x="5835" y="4194"/>
                      <a:pt x="5835" y="4158"/>
                    </a:cubicBezTo>
                    <a:lnTo>
                      <a:pt x="5103" y="1000"/>
                    </a:lnTo>
                    <a:cubicBezTo>
                      <a:pt x="5068" y="893"/>
                      <a:pt x="5014" y="786"/>
                      <a:pt x="4925" y="697"/>
                    </a:cubicBezTo>
                    <a:cubicBezTo>
                      <a:pt x="4622" y="447"/>
                      <a:pt x="4247" y="251"/>
                      <a:pt x="3819" y="108"/>
                    </a:cubicBezTo>
                    <a:cubicBezTo>
                      <a:pt x="3533" y="72"/>
                      <a:pt x="3230" y="1"/>
                      <a:pt x="2926" y="1"/>
                    </a:cubicBezTo>
                    <a:close/>
                  </a:path>
                </a:pathLst>
              </a:custGeom>
              <a:solidFill>
                <a:srgbClr val="D8D8D8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grpSp>
          <p:nvGrpSpPr>
            <p:cNvPr id="65" name="Google Shape;822;p28">
              <a:extLst>
                <a:ext uri="{FF2B5EF4-FFF2-40B4-BE49-F238E27FC236}">
                  <a16:creationId xmlns:a16="http://schemas.microsoft.com/office/drawing/2014/main" id="{7A321B62-0039-9FF9-D119-733E1D8B45F5}"/>
                </a:ext>
              </a:extLst>
            </p:cNvPr>
            <p:cNvGrpSpPr/>
            <p:nvPr/>
          </p:nvGrpSpPr>
          <p:grpSpPr>
            <a:xfrm>
              <a:off x="6388473" y="3330299"/>
              <a:ext cx="437683" cy="918406"/>
              <a:chOff x="4880775" y="1837550"/>
              <a:chExt cx="146775" cy="299350"/>
            </a:xfrm>
          </p:grpSpPr>
          <p:sp>
            <p:nvSpPr>
              <p:cNvPr id="66" name="Google Shape;823;p28">
                <a:extLst>
                  <a:ext uri="{FF2B5EF4-FFF2-40B4-BE49-F238E27FC236}">
                    <a16:creationId xmlns:a16="http://schemas.microsoft.com/office/drawing/2014/main" id="{D7E7113D-D204-24DC-2F52-EB0DA1963A2A}"/>
                  </a:ext>
                </a:extLst>
              </p:cNvPr>
              <p:cNvSpPr/>
              <p:nvPr/>
            </p:nvSpPr>
            <p:spPr>
              <a:xfrm>
                <a:off x="4927600" y="1837550"/>
                <a:ext cx="53125" cy="53125"/>
              </a:xfrm>
              <a:custGeom>
                <a:avLst/>
                <a:gdLst/>
                <a:ahLst/>
                <a:cxnLst/>
                <a:rect l="l" t="t" r="r" b="b"/>
                <a:pathLst>
                  <a:path w="2125" h="2125" extrusionOk="0">
                    <a:moveTo>
                      <a:pt x="1053" y="1"/>
                    </a:moveTo>
                    <a:cubicBezTo>
                      <a:pt x="483" y="1"/>
                      <a:pt x="1" y="483"/>
                      <a:pt x="1" y="1071"/>
                    </a:cubicBezTo>
                    <a:cubicBezTo>
                      <a:pt x="1" y="1660"/>
                      <a:pt x="483" y="2124"/>
                      <a:pt x="1053" y="2124"/>
                    </a:cubicBezTo>
                    <a:cubicBezTo>
                      <a:pt x="1660" y="2124"/>
                      <a:pt x="2124" y="1660"/>
                      <a:pt x="2124" y="1071"/>
                    </a:cubicBezTo>
                    <a:cubicBezTo>
                      <a:pt x="2124" y="483"/>
                      <a:pt x="1660" y="1"/>
                      <a:pt x="1053" y="1"/>
                    </a:cubicBezTo>
                    <a:close/>
                  </a:path>
                </a:pathLst>
              </a:custGeom>
              <a:solidFill>
                <a:srgbClr val="D8D8D8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67" name="Google Shape;824;p28">
                <a:extLst>
                  <a:ext uri="{FF2B5EF4-FFF2-40B4-BE49-F238E27FC236}">
                    <a16:creationId xmlns:a16="http://schemas.microsoft.com/office/drawing/2014/main" id="{1877C920-7753-A3C5-0325-9A7B3D2A6AF0}"/>
                  </a:ext>
                </a:extLst>
              </p:cNvPr>
              <p:cNvSpPr/>
              <p:nvPr/>
            </p:nvSpPr>
            <p:spPr>
              <a:xfrm>
                <a:off x="4880775" y="1897325"/>
                <a:ext cx="146775" cy="239575"/>
              </a:xfrm>
              <a:custGeom>
                <a:avLst/>
                <a:gdLst/>
                <a:ahLst/>
                <a:cxnLst/>
                <a:rect l="l" t="t" r="r" b="b"/>
                <a:pathLst>
                  <a:path w="5871" h="9583" extrusionOk="0">
                    <a:moveTo>
                      <a:pt x="2926" y="1"/>
                    </a:moveTo>
                    <a:cubicBezTo>
                      <a:pt x="2641" y="1"/>
                      <a:pt x="2356" y="72"/>
                      <a:pt x="2052" y="143"/>
                    </a:cubicBezTo>
                    <a:cubicBezTo>
                      <a:pt x="1642" y="251"/>
                      <a:pt x="1267" y="465"/>
                      <a:pt x="928" y="732"/>
                    </a:cubicBezTo>
                    <a:cubicBezTo>
                      <a:pt x="857" y="804"/>
                      <a:pt x="803" y="911"/>
                      <a:pt x="785" y="1018"/>
                    </a:cubicBezTo>
                    <a:lnTo>
                      <a:pt x="36" y="4194"/>
                    </a:lnTo>
                    <a:cubicBezTo>
                      <a:pt x="36" y="4212"/>
                      <a:pt x="0" y="4265"/>
                      <a:pt x="0" y="4319"/>
                    </a:cubicBezTo>
                    <a:cubicBezTo>
                      <a:pt x="0" y="4622"/>
                      <a:pt x="250" y="4854"/>
                      <a:pt x="536" y="4854"/>
                    </a:cubicBezTo>
                    <a:cubicBezTo>
                      <a:pt x="785" y="4854"/>
                      <a:pt x="999" y="4658"/>
                      <a:pt x="1053" y="4461"/>
                    </a:cubicBezTo>
                    <a:lnTo>
                      <a:pt x="1606" y="2142"/>
                    </a:lnTo>
                    <a:lnTo>
                      <a:pt x="1606" y="9582"/>
                    </a:lnTo>
                    <a:lnTo>
                      <a:pt x="2659" y="9582"/>
                    </a:lnTo>
                    <a:lnTo>
                      <a:pt x="2659" y="4800"/>
                    </a:lnTo>
                    <a:lnTo>
                      <a:pt x="3194" y="4800"/>
                    </a:lnTo>
                    <a:lnTo>
                      <a:pt x="3194" y="9582"/>
                    </a:lnTo>
                    <a:lnTo>
                      <a:pt x="4265" y="9582"/>
                    </a:lnTo>
                    <a:lnTo>
                      <a:pt x="4265" y="2106"/>
                    </a:lnTo>
                    <a:lnTo>
                      <a:pt x="4836" y="4426"/>
                    </a:lnTo>
                    <a:cubicBezTo>
                      <a:pt x="4889" y="4640"/>
                      <a:pt x="5103" y="4836"/>
                      <a:pt x="5335" y="4836"/>
                    </a:cubicBezTo>
                    <a:cubicBezTo>
                      <a:pt x="5621" y="4836"/>
                      <a:pt x="5871" y="4586"/>
                      <a:pt x="5871" y="4301"/>
                    </a:cubicBezTo>
                    <a:cubicBezTo>
                      <a:pt x="5871" y="4247"/>
                      <a:pt x="5835" y="4194"/>
                      <a:pt x="5835" y="4158"/>
                    </a:cubicBezTo>
                    <a:lnTo>
                      <a:pt x="5103" y="1000"/>
                    </a:lnTo>
                    <a:cubicBezTo>
                      <a:pt x="5068" y="893"/>
                      <a:pt x="5014" y="786"/>
                      <a:pt x="4925" y="697"/>
                    </a:cubicBezTo>
                    <a:cubicBezTo>
                      <a:pt x="4622" y="447"/>
                      <a:pt x="4247" y="251"/>
                      <a:pt x="3819" y="108"/>
                    </a:cubicBezTo>
                    <a:cubicBezTo>
                      <a:pt x="3533" y="72"/>
                      <a:pt x="3230" y="1"/>
                      <a:pt x="2926" y="1"/>
                    </a:cubicBezTo>
                    <a:close/>
                  </a:path>
                </a:pathLst>
              </a:custGeom>
              <a:solidFill>
                <a:srgbClr val="D8D8D8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400"/>
                  <a:buFont typeface="Arial"/>
                  <a:buNone/>
                </a:pPr>
                <a:endPara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</p:grpSp>
      <p:sp>
        <p:nvSpPr>
          <p:cNvPr id="68" name="Google Shape;825;p28">
            <a:extLst>
              <a:ext uri="{FF2B5EF4-FFF2-40B4-BE49-F238E27FC236}">
                <a16:creationId xmlns:a16="http://schemas.microsoft.com/office/drawing/2014/main" id="{46511503-E7AF-0074-B2AF-5BEB3C2BF715}"/>
              </a:ext>
            </a:extLst>
          </p:cNvPr>
          <p:cNvSpPr/>
          <p:nvPr/>
        </p:nvSpPr>
        <p:spPr>
          <a:xfrm>
            <a:off x="501352" y="1119911"/>
            <a:ext cx="1138500" cy="1177500"/>
          </a:xfrm>
          <a:prstGeom prst="ellipse">
            <a:avLst/>
          </a:prstGeom>
          <a:solidFill>
            <a:srgbClr val="4472C4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69" name="Google Shape;826;p28">
            <a:extLst>
              <a:ext uri="{FF2B5EF4-FFF2-40B4-BE49-F238E27FC236}">
                <a16:creationId xmlns:a16="http://schemas.microsoft.com/office/drawing/2014/main" id="{5401008E-6F0D-314C-D21D-B1DA90C4C09A}"/>
              </a:ext>
            </a:extLst>
          </p:cNvPr>
          <p:cNvSpPr/>
          <p:nvPr/>
        </p:nvSpPr>
        <p:spPr>
          <a:xfrm>
            <a:off x="528648" y="3106285"/>
            <a:ext cx="1138500" cy="1177500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3B470CC5-F699-FE35-EDC0-52E128CE7333}"/>
              </a:ext>
            </a:extLst>
          </p:cNvPr>
          <p:cNvSpPr txBox="1"/>
          <p:nvPr/>
        </p:nvSpPr>
        <p:spPr>
          <a:xfrm>
            <a:off x="607588" y="1405172"/>
            <a:ext cx="963631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spcBef>
                <a:spcPct val="0"/>
              </a:spcBef>
              <a:buNone/>
            </a:pPr>
            <a:r>
              <a:rPr lang="fa-IR" altLang="en-US" sz="3200" b="1" dirty="0">
                <a:solidFill>
                  <a:schemeClr val="bg1"/>
                </a:solidFill>
                <a:latin typeface="Damavand ExtraBold" panose="00000900000000000000" pitchFamily="2" charset="-78"/>
                <a:cs typeface="B Yekan" panose="00000400000000000000" pitchFamily="2" charset="-78"/>
              </a:rPr>
              <a:t>80%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FA832CDD-6D78-D004-C282-1791EAB95C25}"/>
              </a:ext>
            </a:extLst>
          </p:cNvPr>
          <p:cNvSpPr txBox="1"/>
          <p:nvPr/>
        </p:nvSpPr>
        <p:spPr>
          <a:xfrm>
            <a:off x="626067" y="3400642"/>
            <a:ext cx="963631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spcBef>
                <a:spcPct val="0"/>
              </a:spcBef>
              <a:buNone/>
            </a:pPr>
            <a:r>
              <a:rPr lang="fa-IR" altLang="en-US" sz="3200" b="1" dirty="0">
                <a:solidFill>
                  <a:schemeClr val="bg1"/>
                </a:solidFill>
                <a:latin typeface="Damavand ExtraBold" panose="00000900000000000000" pitchFamily="2" charset="-78"/>
                <a:cs typeface="B Yekan" panose="00000400000000000000" pitchFamily="2" charset="-78"/>
              </a:rPr>
              <a:t>60%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DCAAEF6D-52EF-8A66-A0CB-913A16A01368}"/>
              </a:ext>
            </a:extLst>
          </p:cNvPr>
          <p:cNvSpPr txBox="1"/>
          <p:nvPr/>
        </p:nvSpPr>
        <p:spPr>
          <a:xfrm>
            <a:off x="2004525" y="20188"/>
            <a:ext cx="5029200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150000"/>
              </a:lnSpc>
              <a:spcBef>
                <a:spcPct val="0"/>
              </a:spcBef>
              <a:buNone/>
            </a:pPr>
            <a:r>
              <a:rPr lang="fa-IR" altLang="en-US" sz="3200" b="1" dirty="0">
                <a:solidFill>
                  <a:srgbClr val="FFC000"/>
                </a:solidFill>
                <a:latin typeface="Damavand ExtraBold" panose="00000900000000000000" pitchFamily="2" charset="-78"/>
                <a:cs typeface="B Yekan" panose="00000400000000000000" pitchFamily="2" charset="-78"/>
              </a:rPr>
              <a:t>تیتر اصلی </a:t>
            </a:r>
            <a:r>
              <a:rPr lang="fa-IR" altLang="en-US" sz="3200" b="1" dirty="0">
                <a:solidFill>
                  <a:srgbClr val="4472C4"/>
                </a:solidFill>
                <a:latin typeface="Damavand ExtraBold" panose="00000900000000000000" pitchFamily="2" charset="-78"/>
                <a:cs typeface="B Yekan" panose="00000400000000000000" pitchFamily="2" charset="-78"/>
              </a:rPr>
              <a:t>عنوان را وارد نمایید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DB6C2DA5-CFA3-3FFE-69C6-5E7F33351A92}"/>
              </a:ext>
            </a:extLst>
          </p:cNvPr>
          <p:cNvSpPr txBox="1"/>
          <p:nvPr/>
        </p:nvSpPr>
        <p:spPr>
          <a:xfrm>
            <a:off x="4221306" y="4459622"/>
            <a:ext cx="7575823" cy="184665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250000"/>
              </a:lnSpc>
            </a:pPr>
            <a:r>
              <a:rPr lang="fa-IR" sz="1600" dirty="0">
                <a:solidFill>
                  <a:srgbClr val="414141"/>
                </a:solidFill>
                <a:latin typeface="Kalameh" pitchFamily="2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600" dirty="0">
                <a:solidFill>
                  <a:srgbClr val="414141"/>
                </a:solidFill>
                <a:latin typeface="Kalameh" pitchFamily="2" charset="-78"/>
                <a:cs typeface="B Yekan" panose="00000400000000000000" pitchFamily="2" charset="-78"/>
              </a:rPr>
              <a:t> </a:t>
            </a:r>
            <a:r>
              <a:rPr lang="fa-IR" sz="1600" dirty="0">
                <a:solidFill>
                  <a:srgbClr val="414141"/>
                </a:solidFill>
                <a:latin typeface="Kalameh" pitchFamily="2" charset="-78"/>
                <a:cs typeface="B Yekan" panose="00000400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کنید. </a:t>
            </a:r>
          </a:p>
        </p:txBody>
      </p:sp>
    </p:spTree>
    <p:extLst>
      <p:ext uri="{BB962C8B-B14F-4D97-AF65-F5344CB8AC3E}">
        <p14:creationId xmlns:p14="http://schemas.microsoft.com/office/powerpoint/2010/main" val="4063382668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25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4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28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8" grpId="0" animBg="1"/>
      <p:bldP spid="69" grpId="0" animBg="1"/>
      <p:bldP spid="70" grpId="0"/>
      <p:bldP spid="71" grpId="0"/>
      <p:bldP spid="72" grpId="0"/>
      <p:bldP spid="7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80C7AEB5-C2E9-C7F6-1DF5-0715ACEBB1B8}"/>
              </a:ext>
            </a:extLst>
          </p:cNvPr>
          <p:cNvSpPr txBox="1"/>
          <p:nvPr/>
        </p:nvSpPr>
        <p:spPr>
          <a:xfrm>
            <a:off x="6798365" y="347869"/>
            <a:ext cx="5029200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150000"/>
              </a:lnSpc>
              <a:spcBef>
                <a:spcPct val="0"/>
              </a:spcBef>
              <a:buNone/>
            </a:pPr>
            <a:r>
              <a:rPr lang="fa-IR" altLang="en-US" sz="3200" b="1" dirty="0">
                <a:solidFill>
                  <a:srgbClr val="FFC000"/>
                </a:solidFill>
                <a:latin typeface="Damavand ExtraBold" panose="00000900000000000000" pitchFamily="2" charset="-78"/>
                <a:cs typeface="B Yekan" panose="00000400000000000000" pitchFamily="2" charset="-78"/>
              </a:rPr>
              <a:t>تیتر اصلی </a:t>
            </a:r>
            <a:r>
              <a:rPr lang="fa-IR" altLang="en-US" sz="3200" b="1" dirty="0">
                <a:solidFill>
                  <a:srgbClr val="4472C4"/>
                </a:solidFill>
                <a:latin typeface="Damavand ExtraBold" panose="00000900000000000000" pitchFamily="2" charset="-78"/>
                <a:cs typeface="B Yekan" panose="00000400000000000000" pitchFamily="2" charset="-78"/>
              </a:rPr>
              <a:t>عنوان را وارد نمایید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5391C30-2888-8A18-3FF8-1BF12178308E}"/>
              </a:ext>
            </a:extLst>
          </p:cNvPr>
          <p:cNvSpPr txBox="1"/>
          <p:nvPr/>
        </p:nvSpPr>
        <p:spPr>
          <a:xfrm>
            <a:off x="268358" y="1568991"/>
            <a:ext cx="11459816" cy="24622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50000"/>
              </a:lnSpc>
            </a:pPr>
            <a:r>
              <a:rPr lang="fa-IR" sz="1600" dirty="0">
                <a:solidFill>
                  <a:srgbClr val="414141"/>
                </a:solidFill>
                <a:latin typeface="Kalameh" pitchFamily="2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600" dirty="0">
                <a:solidFill>
                  <a:srgbClr val="414141"/>
                </a:solidFill>
                <a:latin typeface="Kalameh" pitchFamily="2" charset="-78"/>
                <a:cs typeface="B Yekan" panose="00000400000000000000" pitchFamily="2" charset="-78"/>
              </a:rPr>
              <a:t> </a:t>
            </a:r>
            <a:r>
              <a:rPr lang="fa-IR" sz="1600" dirty="0">
                <a:solidFill>
                  <a:srgbClr val="414141"/>
                </a:solidFill>
                <a:latin typeface="Kalameh" pitchFamily="2" charset="-78"/>
                <a:cs typeface="B Yekan" panose="00000400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کنید. فروشگاه مینارو ارائه دهنده انواع فایل های کاربردی با بهترین کیفیت این متن تست می باشد</a:t>
            </a:r>
            <a:r>
              <a:rPr lang="en-US" sz="1600" dirty="0">
                <a:solidFill>
                  <a:srgbClr val="414141"/>
                </a:solidFill>
                <a:latin typeface="Kalameh" pitchFamily="2" charset="-78"/>
                <a:cs typeface="B Yekan" panose="00000400000000000000" pitchFamily="2" charset="-78"/>
              </a:rPr>
              <a:t> </a:t>
            </a:r>
            <a:r>
              <a:rPr lang="fa-IR" sz="1600" dirty="0">
                <a:solidFill>
                  <a:srgbClr val="414141"/>
                </a:solidFill>
                <a:latin typeface="Kalameh" pitchFamily="2" charset="-78"/>
                <a:cs typeface="B Yekan" panose="00000400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کنید. </a:t>
            </a:r>
          </a:p>
          <a:p>
            <a:pPr algn="ctr" rtl="1">
              <a:lnSpc>
                <a:spcPct val="250000"/>
              </a:lnSpc>
            </a:pPr>
            <a:endParaRPr lang="fa-IR" sz="1600" dirty="0">
              <a:solidFill>
                <a:srgbClr val="414141"/>
              </a:solidFill>
              <a:latin typeface="Kalameh" pitchFamily="2" charset="-78"/>
              <a:cs typeface="B Yekan" panose="00000400000000000000" pitchFamily="2" charset="-78"/>
            </a:endParaRPr>
          </a:p>
        </p:txBody>
      </p:sp>
      <p:sp>
        <p:nvSpPr>
          <p:cNvPr id="4" name="Google Shape;391;p26">
            <a:extLst>
              <a:ext uri="{FF2B5EF4-FFF2-40B4-BE49-F238E27FC236}">
                <a16:creationId xmlns:a16="http://schemas.microsoft.com/office/drawing/2014/main" id="{13894746-9E16-2DA7-2CA2-25BA6511434C}"/>
              </a:ext>
            </a:extLst>
          </p:cNvPr>
          <p:cNvSpPr txBox="1">
            <a:spLocks/>
          </p:cNvSpPr>
          <p:nvPr/>
        </p:nvSpPr>
        <p:spPr>
          <a:xfrm>
            <a:off x="4145710" y="4450394"/>
            <a:ext cx="1473600" cy="6957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spcBef>
                <a:spcPts val="0"/>
              </a:spcBef>
            </a:pPr>
            <a:r>
              <a:rPr lang="fa-IR" b="1" dirty="0">
                <a:solidFill>
                  <a:schemeClr val="accent1"/>
                </a:solidFill>
                <a:cs typeface="B Traffic" panose="00000400000000000000" pitchFamily="2" charset="-78"/>
              </a:rPr>
              <a:t>02</a:t>
            </a:r>
            <a:endParaRPr lang="en" b="1" dirty="0">
              <a:solidFill>
                <a:schemeClr val="accent1"/>
              </a:solidFill>
              <a:cs typeface="B Traffic" panose="00000400000000000000" pitchFamily="2" charset="-78"/>
            </a:endParaRPr>
          </a:p>
        </p:txBody>
      </p:sp>
      <p:sp>
        <p:nvSpPr>
          <p:cNvPr id="5" name="Google Shape;392;p26">
            <a:extLst>
              <a:ext uri="{FF2B5EF4-FFF2-40B4-BE49-F238E27FC236}">
                <a16:creationId xmlns:a16="http://schemas.microsoft.com/office/drawing/2014/main" id="{6521536A-B95F-DDE1-1B1D-9B7AE41A2870}"/>
              </a:ext>
            </a:extLst>
          </p:cNvPr>
          <p:cNvSpPr txBox="1">
            <a:spLocks/>
          </p:cNvSpPr>
          <p:nvPr/>
        </p:nvSpPr>
        <p:spPr>
          <a:xfrm>
            <a:off x="8922333" y="4461644"/>
            <a:ext cx="1524600" cy="6957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spcBef>
                <a:spcPts val="0"/>
              </a:spcBef>
            </a:pPr>
            <a:r>
              <a:rPr lang="fa-IR" b="1" dirty="0">
                <a:solidFill>
                  <a:schemeClr val="accent2"/>
                </a:solidFill>
                <a:cs typeface="B Traffic" panose="00000400000000000000" pitchFamily="2" charset="-78"/>
              </a:rPr>
              <a:t>01</a:t>
            </a:r>
            <a:endParaRPr lang="en" b="1" dirty="0">
              <a:solidFill>
                <a:schemeClr val="accent2"/>
              </a:solidFill>
              <a:cs typeface="B Traffic" panose="00000400000000000000" pitchFamily="2" charset="-78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EB2D329-AB0A-B928-233F-D06A377E42D8}"/>
              </a:ext>
            </a:extLst>
          </p:cNvPr>
          <p:cNvSpPr txBox="1"/>
          <p:nvPr/>
        </p:nvSpPr>
        <p:spPr>
          <a:xfrm>
            <a:off x="5619310" y="4215246"/>
            <a:ext cx="3742502" cy="11772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/>
            <a:r>
              <a:rPr lang="fa-IR" b="1" dirty="0">
                <a:solidFill>
                  <a:srgbClr val="FFC000"/>
                </a:solidFill>
                <a:latin typeface="Kalameh" pitchFamily="2" charset="-78"/>
                <a:cs typeface="B Yekan" panose="00000400000000000000" pitchFamily="2" charset="-78"/>
              </a:rPr>
              <a:t>تیتر عنوان موضوع</a:t>
            </a:r>
          </a:p>
          <a:p>
            <a:pPr algn="justLow" rtl="1">
              <a:lnSpc>
                <a:spcPct val="200000"/>
              </a:lnSpc>
            </a:pPr>
            <a:r>
              <a:rPr lang="fa-IR" sz="1400" dirty="0">
                <a:latin typeface="Kalameh" pitchFamily="2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باشد.</a:t>
            </a:r>
            <a:endParaRPr lang="en-US" sz="1400" dirty="0">
              <a:latin typeface="Kalameh" pitchFamily="2" charset="-78"/>
              <a:cs typeface="B Yekan" panose="00000400000000000000" pitchFamily="2" charset="-78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19EA971-24A5-3962-DF01-D14AC5D77539}"/>
              </a:ext>
            </a:extLst>
          </p:cNvPr>
          <p:cNvSpPr txBox="1"/>
          <p:nvPr/>
        </p:nvSpPr>
        <p:spPr>
          <a:xfrm>
            <a:off x="827815" y="4215246"/>
            <a:ext cx="3742502" cy="11772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/>
            <a:r>
              <a:rPr lang="fa-IR" b="1" dirty="0">
                <a:solidFill>
                  <a:srgbClr val="4472C4"/>
                </a:solidFill>
                <a:latin typeface="Kalameh" pitchFamily="2" charset="-78"/>
                <a:cs typeface="B Yekan" panose="00000400000000000000" pitchFamily="2" charset="-78"/>
              </a:rPr>
              <a:t>تیتر عنوان موضوع</a:t>
            </a:r>
          </a:p>
          <a:p>
            <a:pPr algn="justLow" rtl="1">
              <a:lnSpc>
                <a:spcPct val="200000"/>
              </a:lnSpc>
            </a:pPr>
            <a:r>
              <a:rPr lang="fa-IR" sz="1400" dirty="0">
                <a:latin typeface="Kalameh" pitchFamily="2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باشد.</a:t>
            </a:r>
            <a:endParaRPr lang="en-US" sz="1400" dirty="0">
              <a:latin typeface="Kalameh" pitchFamily="2" charset="-78"/>
              <a:cs typeface="B Yeka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058833561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6" grpId="0"/>
      <p:bldP spid="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392;p26">
            <a:extLst>
              <a:ext uri="{FF2B5EF4-FFF2-40B4-BE49-F238E27FC236}">
                <a16:creationId xmlns:a16="http://schemas.microsoft.com/office/drawing/2014/main" id="{98D0A5DD-5C9F-03C2-FC93-14AB0731036E}"/>
              </a:ext>
            </a:extLst>
          </p:cNvPr>
          <p:cNvSpPr txBox="1">
            <a:spLocks/>
          </p:cNvSpPr>
          <p:nvPr/>
        </p:nvSpPr>
        <p:spPr>
          <a:xfrm rot="20521582">
            <a:off x="5031844" y="687473"/>
            <a:ext cx="1553690" cy="6957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spcBef>
                <a:spcPts val="0"/>
              </a:spcBef>
            </a:pPr>
            <a:r>
              <a:rPr lang="fa-IR" sz="11500" b="1" dirty="0">
                <a:solidFill>
                  <a:schemeClr val="accent2"/>
                </a:solidFill>
                <a:cs typeface="B Traffic" panose="00000400000000000000" pitchFamily="2" charset="-78"/>
              </a:rPr>
              <a:t>02</a:t>
            </a:r>
            <a:endParaRPr lang="en" sz="11500" b="1" dirty="0">
              <a:solidFill>
                <a:schemeClr val="accent2"/>
              </a:solidFill>
              <a:cs typeface="B Traffic" panose="00000400000000000000" pitchFamily="2" charset="-78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79F45DD-D905-91B6-F4ED-BAA4D724E0CE}"/>
              </a:ext>
            </a:extLst>
          </p:cNvPr>
          <p:cNvSpPr txBox="1"/>
          <p:nvPr/>
        </p:nvSpPr>
        <p:spPr>
          <a:xfrm>
            <a:off x="1901687" y="2421020"/>
            <a:ext cx="8388626" cy="123495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150000"/>
              </a:lnSpc>
              <a:spcBef>
                <a:spcPct val="0"/>
              </a:spcBef>
              <a:buNone/>
            </a:pPr>
            <a:r>
              <a:rPr lang="fa-IR" altLang="en-US" sz="5400" b="1" dirty="0">
                <a:solidFill>
                  <a:srgbClr val="FFC000"/>
                </a:solidFill>
                <a:latin typeface="Damavand ExtraBold" panose="00000900000000000000" pitchFamily="2" charset="-78"/>
                <a:cs typeface="B Yekan" panose="00000400000000000000" pitchFamily="2" charset="-78"/>
              </a:rPr>
              <a:t>تیتر اصلی </a:t>
            </a:r>
            <a:r>
              <a:rPr lang="fa-IR" altLang="en-US" sz="5400" b="1" dirty="0">
                <a:solidFill>
                  <a:srgbClr val="4472C4"/>
                </a:solidFill>
                <a:latin typeface="Damavand ExtraBold" panose="00000900000000000000" pitchFamily="2" charset="-78"/>
                <a:cs typeface="B Yekan" panose="00000400000000000000" pitchFamily="2" charset="-78"/>
              </a:rPr>
              <a:t>عنوان را وارد نمایید</a:t>
            </a:r>
          </a:p>
        </p:txBody>
      </p:sp>
    </p:spTree>
    <p:extLst>
      <p:ext uri="{BB962C8B-B14F-4D97-AF65-F5344CB8AC3E}">
        <p14:creationId xmlns:p14="http://schemas.microsoft.com/office/powerpoint/2010/main" val="3718210958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1">
            <a:extLst>
              <a:ext uri="{FF2B5EF4-FFF2-40B4-BE49-F238E27FC236}">
                <a16:creationId xmlns:a16="http://schemas.microsoft.com/office/drawing/2014/main" id="{8CC58BF8-BF32-58C9-08C6-C2BE77ADEFB7}"/>
              </a:ext>
            </a:extLst>
          </p:cNvPr>
          <p:cNvSpPr/>
          <p:nvPr/>
        </p:nvSpPr>
        <p:spPr>
          <a:xfrm>
            <a:off x="10882895" y="896104"/>
            <a:ext cx="649236" cy="649236"/>
          </a:xfrm>
          <a:prstGeom prst="ellipse">
            <a:avLst/>
          </a:prstGeom>
          <a:solidFill>
            <a:srgbClr val="4472C4"/>
          </a:solidFill>
          <a:ln w="3810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0"/>
          </a:p>
        </p:txBody>
      </p:sp>
      <p:sp>
        <p:nvSpPr>
          <p:cNvPr id="3" name="Rectangle 44">
            <a:extLst>
              <a:ext uri="{FF2B5EF4-FFF2-40B4-BE49-F238E27FC236}">
                <a16:creationId xmlns:a16="http://schemas.microsoft.com/office/drawing/2014/main" id="{83473792-41B8-F803-D09F-068BB0E0D177}"/>
              </a:ext>
            </a:extLst>
          </p:cNvPr>
          <p:cNvSpPr/>
          <p:nvPr/>
        </p:nvSpPr>
        <p:spPr>
          <a:xfrm>
            <a:off x="10878827" y="2408272"/>
            <a:ext cx="649236" cy="649236"/>
          </a:xfrm>
          <a:prstGeom prst="ellipse">
            <a:avLst/>
          </a:prstGeom>
          <a:solidFill>
            <a:srgbClr val="FFC000"/>
          </a:solidFill>
          <a:ln w="3810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0"/>
          </a:p>
        </p:txBody>
      </p:sp>
      <p:sp>
        <p:nvSpPr>
          <p:cNvPr id="4" name="Rectangle 47">
            <a:extLst>
              <a:ext uri="{FF2B5EF4-FFF2-40B4-BE49-F238E27FC236}">
                <a16:creationId xmlns:a16="http://schemas.microsoft.com/office/drawing/2014/main" id="{EA9CAE63-4B53-D3A4-E7C4-684583F4B604}"/>
              </a:ext>
            </a:extLst>
          </p:cNvPr>
          <p:cNvSpPr/>
          <p:nvPr/>
        </p:nvSpPr>
        <p:spPr>
          <a:xfrm>
            <a:off x="10882895" y="3956444"/>
            <a:ext cx="649236" cy="649236"/>
          </a:xfrm>
          <a:prstGeom prst="ellipse">
            <a:avLst/>
          </a:prstGeom>
          <a:solidFill>
            <a:srgbClr val="4472C4"/>
          </a:solidFill>
          <a:ln w="3810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9511F760-9881-E99E-6417-E74068CFDDD3}"/>
              </a:ext>
            </a:extLst>
          </p:cNvPr>
          <p:cNvGrpSpPr/>
          <p:nvPr/>
        </p:nvGrpSpPr>
        <p:grpSpPr>
          <a:xfrm>
            <a:off x="11056017" y="1101798"/>
            <a:ext cx="302992" cy="237848"/>
            <a:chOff x="14400213" y="5818188"/>
            <a:chExt cx="1587500" cy="1246187"/>
          </a:xfrm>
        </p:grpSpPr>
        <p:sp>
          <p:nvSpPr>
            <p:cNvPr id="6" name="Freeform 18">
              <a:extLst>
                <a:ext uri="{FF2B5EF4-FFF2-40B4-BE49-F238E27FC236}">
                  <a16:creationId xmlns:a16="http://schemas.microsoft.com/office/drawing/2014/main" id="{C4C5E137-E2D8-1F17-1A2E-C04D12230D3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4400213" y="5818188"/>
              <a:ext cx="1587500" cy="263525"/>
            </a:xfrm>
            <a:custGeom>
              <a:avLst/>
              <a:gdLst>
                <a:gd name="T0" fmla="*/ 471 w 507"/>
                <a:gd name="T1" fmla="*/ 0 h 84"/>
                <a:gd name="T2" fmla="*/ 37 w 507"/>
                <a:gd name="T3" fmla="*/ 0 h 84"/>
                <a:gd name="T4" fmla="*/ 0 w 507"/>
                <a:gd name="T5" fmla="*/ 37 h 84"/>
                <a:gd name="T6" fmla="*/ 0 w 507"/>
                <a:gd name="T7" fmla="*/ 84 h 84"/>
                <a:gd name="T8" fmla="*/ 507 w 507"/>
                <a:gd name="T9" fmla="*/ 84 h 84"/>
                <a:gd name="T10" fmla="*/ 507 w 507"/>
                <a:gd name="T11" fmla="*/ 37 h 84"/>
                <a:gd name="T12" fmla="*/ 471 w 507"/>
                <a:gd name="T13" fmla="*/ 0 h 84"/>
                <a:gd name="T14" fmla="*/ 49 w 507"/>
                <a:gd name="T15" fmla="*/ 59 h 84"/>
                <a:gd name="T16" fmla="*/ 37 w 507"/>
                <a:gd name="T17" fmla="*/ 46 h 84"/>
                <a:gd name="T18" fmla="*/ 49 w 507"/>
                <a:gd name="T19" fmla="*/ 33 h 84"/>
                <a:gd name="T20" fmla="*/ 62 w 507"/>
                <a:gd name="T21" fmla="*/ 46 h 84"/>
                <a:gd name="T22" fmla="*/ 49 w 507"/>
                <a:gd name="T23" fmla="*/ 59 h 84"/>
                <a:gd name="T24" fmla="*/ 100 w 507"/>
                <a:gd name="T25" fmla="*/ 59 h 84"/>
                <a:gd name="T26" fmla="*/ 87 w 507"/>
                <a:gd name="T27" fmla="*/ 46 h 84"/>
                <a:gd name="T28" fmla="*/ 100 w 507"/>
                <a:gd name="T29" fmla="*/ 33 h 84"/>
                <a:gd name="T30" fmla="*/ 113 w 507"/>
                <a:gd name="T31" fmla="*/ 46 h 84"/>
                <a:gd name="T32" fmla="*/ 100 w 507"/>
                <a:gd name="T33" fmla="*/ 59 h 84"/>
                <a:gd name="T34" fmla="*/ 151 w 507"/>
                <a:gd name="T35" fmla="*/ 59 h 84"/>
                <a:gd name="T36" fmla="*/ 138 w 507"/>
                <a:gd name="T37" fmla="*/ 46 h 84"/>
                <a:gd name="T38" fmla="*/ 151 w 507"/>
                <a:gd name="T39" fmla="*/ 33 h 84"/>
                <a:gd name="T40" fmla="*/ 163 w 507"/>
                <a:gd name="T41" fmla="*/ 46 h 84"/>
                <a:gd name="T42" fmla="*/ 151 w 507"/>
                <a:gd name="T43" fmla="*/ 59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507" h="84">
                  <a:moveTo>
                    <a:pt x="471" y="0"/>
                  </a:moveTo>
                  <a:cubicBezTo>
                    <a:pt x="37" y="0"/>
                    <a:pt x="37" y="0"/>
                    <a:pt x="37" y="0"/>
                  </a:cubicBezTo>
                  <a:cubicBezTo>
                    <a:pt x="17" y="0"/>
                    <a:pt x="0" y="17"/>
                    <a:pt x="0" y="37"/>
                  </a:cubicBezTo>
                  <a:cubicBezTo>
                    <a:pt x="0" y="84"/>
                    <a:pt x="0" y="84"/>
                    <a:pt x="0" y="84"/>
                  </a:cubicBezTo>
                  <a:cubicBezTo>
                    <a:pt x="507" y="84"/>
                    <a:pt x="507" y="84"/>
                    <a:pt x="507" y="84"/>
                  </a:cubicBezTo>
                  <a:cubicBezTo>
                    <a:pt x="507" y="37"/>
                    <a:pt x="507" y="37"/>
                    <a:pt x="507" y="37"/>
                  </a:cubicBezTo>
                  <a:cubicBezTo>
                    <a:pt x="507" y="17"/>
                    <a:pt x="491" y="0"/>
                    <a:pt x="471" y="0"/>
                  </a:cubicBezTo>
                  <a:close/>
                  <a:moveTo>
                    <a:pt x="49" y="59"/>
                  </a:moveTo>
                  <a:cubicBezTo>
                    <a:pt x="42" y="59"/>
                    <a:pt x="37" y="53"/>
                    <a:pt x="37" y="46"/>
                  </a:cubicBezTo>
                  <a:cubicBezTo>
                    <a:pt x="37" y="39"/>
                    <a:pt x="42" y="33"/>
                    <a:pt x="49" y="33"/>
                  </a:cubicBezTo>
                  <a:cubicBezTo>
                    <a:pt x="56" y="33"/>
                    <a:pt x="62" y="39"/>
                    <a:pt x="62" y="46"/>
                  </a:cubicBezTo>
                  <a:cubicBezTo>
                    <a:pt x="62" y="53"/>
                    <a:pt x="56" y="59"/>
                    <a:pt x="49" y="59"/>
                  </a:cubicBezTo>
                  <a:close/>
                  <a:moveTo>
                    <a:pt x="100" y="59"/>
                  </a:moveTo>
                  <a:cubicBezTo>
                    <a:pt x="93" y="59"/>
                    <a:pt x="87" y="53"/>
                    <a:pt x="87" y="46"/>
                  </a:cubicBezTo>
                  <a:cubicBezTo>
                    <a:pt x="87" y="39"/>
                    <a:pt x="93" y="33"/>
                    <a:pt x="100" y="33"/>
                  </a:cubicBezTo>
                  <a:cubicBezTo>
                    <a:pt x="107" y="33"/>
                    <a:pt x="113" y="39"/>
                    <a:pt x="113" y="46"/>
                  </a:cubicBezTo>
                  <a:cubicBezTo>
                    <a:pt x="113" y="53"/>
                    <a:pt x="107" y="59"/>
                    <a:pt x="100" y="59"/>
                  </a:cubicBezTo>
                  <a:close/>
                  <a:moveTo>
                    <a:pt x="151" y="59"/>
                  </a:moveTo>
                  <a:cubicBezTo>
                    <a:pt x="144" y="59"/>
                    <a:pt x="138" y="53"/>
                    <a:pt x="138" y="46"/>
                  </a:cubicBezTo>
                  <a:cubicBezTo>
                    <a:pt x="138" y="39"/>
                    <a:pt x="144" y="33"/>
                    <a:pt x="151" y="33"/>
                  </a:cubicBezTo>
                  <a:cubicBezTo>
                    <a:pt x="158" y="33"/>
                    <a:pt x="163" y="39"/>
                    <a:pt x="163" y="46"/>
                  </a:cubicBezTo>
                  <a:cubicBezTo>
                    <a:pt x="163" y="53"/>
                    <a:pt x="158" y="59"/>
                    <a:pt x="151" y="5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7" name="Freeform 19">
              <a:extLst>
                <a:ext uri="{FF2B5EF4-FFF2-40B4-BE49-F238E27FC236}">
                  <a16:creationId xmlns:a16="http://schemas.microsoft.com/office/drawing/2014/main" id="{2B092C31-4883-6ED9-3DC7-306EFE73F1A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4400213" y="6111875"/>
              <a:ext cx="1587500" cy="952500"/>
            </a:xfrm>
            <a:custGeom>
              <a:avLst/>
              <a:gdLst>
                <a:gd name="T0" fmla="*/ 0 w 507"/>
                <a:gd name="T1" fmla="*/ 268 h 304"/>
                <a:gd name="T2" fmla="*/ 37 w 507"/>
                <a:gd name="T3" fmla="*/ 304 h 304"/>
                <a:gd name="T4" fmla="*/ 471 w 507"/>
                <a:gd name="T5" fmla="*/ 304 h 304"/>
                <a:gd name="T6" fmla="*/ 507 w 507"/>
                <a:gd name="T7" fmla="*/ 268 h 304"/>
                <a:gd name="T8" fmla="*/ 507 w 507"/>
                <a:gd name="T9" fmla="*/ 0 h 304"/>
                <a:gd name="T10" fmla="*/ 0 w 507"/>
                <a:gd name="T11" fmla="*/ 0 h 304"/>
                <a:gd name="T12" fmla="*/ 0 w 507"/>
                <a:gd name="T13" fmla="*/ 268 h 304"/>
                <a:gd name="T14" fmla="*/ 315 w 507"/>
                <a:gd name="T15" fmla="*/ 163 h 304"/>
                <a:gd name="T16" fmla="*/ 374 w 507"/>
                <a:gd name="T17" fmla="*/ 163 h 304"/>
                <a:gd name="T18" fmla="*/ 374 w 507"/>
                <a:gd name="T19" fmla="*/ 257 h 304"/>
                <a:gd name="T20" fmla="*/ 315 w 507"/>
                <a:gd name="T21" fmla="*/ 257 h 304"/>
                <a:gd name="T22" fmla="*/ 315 w 507"/>
                <a:gd name="T23" fmla="*/ 163 h 304"/>
                <a:gd name="T24" fmla="*/ 224 w 507"/>
                <a:gd name="T25" fmla="*/ 122 h 304"/>
                <a:gd name="T26" fmla="*/ 283 w 507"/>
                <a:gd name="T27" fmla="*/ 122 h 304"/>
                <a:gd name="T28" fmla="*/ 283 w 507"/>
                <a:gd name="T29" fmla="*/ 257 h 304"/>
                <a:gd name="T30" fmla="*/ 224 w 507"/>
                <a:gd name="T31" fmla="*/ 257 h 304"/>
                <a:gd name="T32" fmla="*/ 224 w 507"/>
                <a:gd name="T33" fmla="*/ 122 h 304"/>
                <a:gd name="T34" fmla="*/ 133 w 507"/>
                <a:gd name="T35" fmla="*/ 62 h 304"/>
                <a:gd name="T36" fmla="*/ 192 w 507"/>
                <a:gd name="T37" fmla="*/ 62 h 304"/>
                <a:gd name="T38" fmla="*/ 192 w 507"/>
                <a:gd name="T39" fmla="*/ 257 h 304"/>
                <a:gd name="T40" fmla="*/ 133 w 507"/>
                <a:gd name="T41" fmla="*/ 257 h 304"/>
                <a:gd name="T42" fmla="*/ 133 w 507"/>
                <a:gd name="T43" fmla="*/ 62 h 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507" h="304">
                  <a:moveTo>
                    <a:pt x="0" y="268"/>
                  </a:moveTo>
                  <a:cubicBezTo>
                    <a:pt x="0" y="288"/>
                    <a:pt x="17" y="304"/>
                    <a:pt x="37" y="304"/>
                  </a:cubicBezTo>
                  <a:cubicBezTo>
                    <a:pt x="471" y="304"/>
                    <a:pt x="471" y="304"/>
                    <a:pt x="471" y="304"/>
                  </a:cubicBezTo>
                  <a:cubicBezTo>
                    <a:pt x="491" y="304"/>
                    <a:pt x="507" y="288"/>
                    <a:pt x="507" y="268"/>
                  </a:cubicBezTo>
                  <a:cubicBezTo>
                    <a:pt x="507" y="0"/>
                    <a:pt x="507" y="0"/>
                    <a:pt x="507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268"/>
                  </a:lnTo>
                  <a:close/>
                  <a:moveTo>
                    <a:pt x="315" y="163"/>
                  </a:moveTo>
                  <a:cubicBezTo>
                    <a:pt x="374" y="163"/>
                    <a:pt x="374" y="163"/>
                    <a:pt x="374" y="163"/>
                  </a:cubicBezTo>
                  <a:cubicBezTo>
                    <a:pt x="374" y="257"/>
                    <a:pt x="374" y="257"/>
                    <a:pt x="374" y="257"/>
                  </a:cubicBezTo>
                  <a:cubicBezTo>
                    <a:pt x="315" y="257"/>
                    <a:pt x="315" y="257"/>
                    <a:pt x="315" y="257"/>
                  </a:cubicBezTo>
                  <a:lnTo>
                    <a:pt x="315" y="163"/>
                  </a:lnTo>
                  <a:close/>
                  <a:moveTo>
                    <a:pt x="224" y="122"/>
                  </a:moveTo>
                  <a:cubicBezTo>
                    <a:pt x="283" y="122"/>
                    <a:pt x="283" y="122"/>
                    <a:pt x="283" y="122"/>
                  </a:cubicBezTo>
                  <a:cubicBezTo>
                    <a:pt x="283" y="257"/>
                    <a:pt x="283" y="257"/>
                    <a:pt x="283" y="257"/>
                  </a:cubicBezTo>
                  <a:cubicBezTo>
                    <a:pt x="224" y="257"/>
                    <a:pt x="224" y="257"/>
                    <a:pt x="224" y="257"/>
                  </a:cubicBezTo>
                  <a:lnTo>
                    <a:pt x="224" y="122"/>
                  </a:lnTo>
                  <a:close/>
                  <a:moveTo>
                    <a:pt x="133" y="62"/>
                  </a:moveTo>
                  <a:cubicBezTo>
                    <a:pt x="192" y="62"/>
                    <a:pt x="192" y="62"/>
                    <a:pt x="192" y="62"/>
                  </a:cubicBezTo>
                  <a:cubicBezTo>
                    <a:pt x="192" y="257"/>
                    <a:pt x="192" y="257"/>
                    <a:pt x="192" y="257"/>
                  </a:cubicBezTo>
                  <a:cubicBezTo>
                    <a:pt x="133" y="257"/>
                    <a:pt x="133" y="257"/>
                    <a:pt x="133" y="257"/>
                  </a:cubicBezTo>
                  <a:lnTo>
                    <a:pt x="133" y="6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392414FD-F84B-A930-F792-DF31EEA87557}"/>
              </a:ext>
            </a:extLst>
          </p:cNvPr>
          <p:cNvGrpSpPr/>
          <p:nvPr/>
        </p:nvGrpSpPr>
        <p:grpSpPr>
          <a:xfrm>
            <a:off x="11051948" y="2613966"/>
            <a:ext cx="302992" cy="237848"/>
            <a:chOff x="17418050" y="5818188"/>
            <a:chExt cx="1587500" cy="1246187"/>
          </a:xfrm>
        </p:grpSpPr>
        <p:sp>
          <p:nvSpPr>
            <p:cNvPr id="9" name="Freeform 20">
              <a:extLst>
                <a:ext uri="{FF2B5EF4-FFF2-40B4-BE49-F238E27FC236}">
                  <a16:creationId xmlns:a16="http://schemas.microsoft.com/office/drawing/2014/main" id="{EF81DC61-709C-43E1-3EA8-14C3A30FECF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7418050" y="5818188"/>
              <a:ext cx="1587500" cy="263525"/>
            </a:xfrm>
            <a:custGeom>
              <a:avLst/>
              <a:gdLst>
                <a:gd name="T0" fmla="*/ 471 w 507"/>
                <a:gd name="T1" fmla="*/ 0 h 84"/>
                <a:gd name="T2" fmla="*/ 37 w 507"/>
                <a:gd name="T3" fmla="*/ 0 h 84"/>
                <a:gd name="T4" fmla="*/ 0 w 507"/>
                <a:gd name="T5" fmla="*/ 37 h 84"/>
                <a:gd name="T6" fmla="*/ 0 w 507"/>
                <a:gd name="T7" fmla="*/ 84 h 84"/>
                <a:gd name="T8" fmla="*/ 507 w 507"/>
                <a:gd name="T9" fmla="*/ 84 h 84"/>
                <a:gd name="T10" fmla="*/ 507 w 507"/>
                <a:gd name="T11" fmla="*/ 37 h 84"/>
                <a:gd name="T12" fmla="*/ 471 w 507"/>
                <a:gd name="T13" fmla="*/ 0 h 84"/>
                <a:gd name="T14" fmla="*/ 49 w 507"/>
                <a:gd name="T15" fmla="*/ 59 h 84"/>
                <a:gd name="T16" fmla="*/ 36 w 507"/>
                <a:gd name="T17" fmla="*/ 46 h 84"/>
                <a:gd name="T18" fmla="*/ 49 w 507"/>
                <a:gd name="T19" fmla="*/ 33 h 84"/>
                <a:gd name="T20" fmla="*/ 62 w 507"/>
                <a:gd name="T21" fmla="*/ 46 h 84"/>
                <a:gd name="T22" fmla="*/ 49 w 507"/>
                <a:gd name="T23" fmla="*/ 59 h 84"/>
                <a:gd name="T24" fmla="*/ 100 w 507"/>
                <a:gd name="T25" fmla="*/ 59 h 84"/>
                <a:gd name="T26" fmla="*/ 87 w 507"/>
                <a:gd name="T27" fmla="*/ 46 h 84"/>
                <a:gd name="T28" fmla="*/ 100 w 507"/>
                <a:gd name="T29" fmla="*/ 33 h 84"/>
                <a:gd name="T30" fmla="*/ 112 w 507"/>
                <a:gd name="T31" fmla="*/ 46 h 84"/>
                <a:gd name="T32" fmla="*/ 100 w 507"/>
                <a:gd name="T33" fmla="*/ 59 h 84"/>
                <a:gd name="T34" fmla="*/ 150 w 507"/>
                <a:gd name="T35" fmla="*/ 59 h 84"/>
                <a:gd name="T36" fmla="*/ 138 w 507"/>
                <a:gd name="T37" fmla="*/ 46 h 84"/>
                <a:gd name="T38" fmla="*/ 150 w 507"/>
                <a:gd name="T39" fmla="*/ 33 h 84"/>
                <a:gd name="T40" fmla="*/ 163 w 507"/>
                <a:gd name="T41" fmla="*/ 46 h 84"/>
                <a:gd name="T42" fmla="*/ 150 w 507"/>
                <a:gd name="T43" fmla="*/ 59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507" h="84">
                  <a:moveTo>
                    <a:pt x="471" y="0"/>
                  </a:moveTo>
                  <a:cubicBezTo>
                    <a:pt x="37" y="0"/>
                    <a:pt x="37" y="0"/>
                    <a:pt x="37" y="0"/>
                  </a:cubicBezTo>
                  <a:cubicBezTo>
                    <a:pt x="17" y="0"/>
                    <a:pt x="0" y="17"/>
                    <a:pt x="0" y="37"/>
                  </a:cubicBezTo>
                  <a:cubicBezTo>
                    <a:pt x="0" y="84"/>
                    <a:pt x="0" y="84"/>
                    <a:pt x="0" y="84"/>
                  </a:cubicBezTo>
                  <a:cubicBezTo>
                    <a:pt x="507" y="84"/>
                    <a:pt x="507" y="84"/>
                    <a:pt x="507" y="84"/>
                  </a:cubicBezTo>
                  <a:cubicBezTo>
                    <a:pt x="507" y="37"/>
                    <a:pt x="507" y="37"/>
                    <a:pt x="507" y="37"/>
                  </a:cubicBezTo>
                  <a:cubicBezTo>
                    <a:pt x="507" y="17"/>
                    <a:pt x="491" y="0"/>
                    <a:pt x="471" y="0"/>
                  </a:cubicBezTo>
                  <a:close/>
                  <a:moveTo>
                    <a:pt x="49" y="59"/>
                  </a:moveTo>
                  <a:cubicBezTo>
                    <a:pt x="42" y="59"/>
                    <a:pt x="36" y="53"/>
                    <a:pt x="36" y="46"/>
                  </a:cubicBezTo>
                  <a:cubicBezTo>
                    <a:pt x="36" y="39"/>
                    <a:pt x="42" y="33"/>
                    <a:pt x="49" y="33"/>
                  </a:cubicBezTo>
                  <a:cubicBezTo>
                    <a:pt x="56" y="33"/>
                    <a:pt x="62" y="39"/>
                    <a:pt x="62" y="46"/>
                  </a:cubicBezTo>
                  <a:cubicBezTo>
                    <a:pt x="62" y="53"/>
                    <a:pt x="56" y="59"/>
                    <a:pt x="49" y="59"/>
                  </a:cubicBezTo>
                  <a:close/>
                  <a:moveTo>
                    <a:pt x="100" y="59"/>
                  </a:moveTo>
                  <a:cubicBezTo>
                    <a:pt x="93" y="59"/>
                    <a:pt x="87" y="53"/>
                    <a:pt x="87" y="46"/>
                  </a:cubicBezTo>
                  <a:cubicBezTo>
                    <a:pt x="87" y="39"/>
                    <a:pt x="93" y="33"/>
                    <a:pt x="100" y="33"/>
                  </a:cubicBezTo>
                  <a:cubicBezTo>
                    <a:pt x="107" y="33"/>
                    <a:pt x="112" y="39"/>
                    <a:pt x="112" y="46"/>
                  </a:cubicBezTo>
                  <a:cubicBezTo>
                    <a:pt x="112" y="53"/>
                    <a:pt x="107" y="59"/>
                    <a:pt x="100" y="59"/>
                  </a:cubicBezTo>
                  <a:close/>
                  <a:moveTo>
                    <a:pt x="150" y="59"/>
                  </a:moveTo>
                  <a:cubicBezTo>
                    <a:pt x="143" y="59"/>
                    <a:pt x="138" y="53"/>
                    <a:pt x="138" y="46"/>
                  </a:cubicBezTo>
                  <a:cubicBezTo>
                    <a:pt x="138" y="39"/>
                    <a:pt x="143" y="33"/>
                    <a:pt x="150" y="33"/>
                  </a:cubicBezTo>
                  <a:cubicBezTo>
                    <a:pt x="157" y="33"/>
                    <a:pt x="163" y="39"/>
                    <a:pt x="163" y="46"/>
                  </a:cubicBezTo>
                  <a:cubicBezTo>
                    <a:pt x="163" y="53"/>
                    <a:pt x="157" y="59"/>
                    <a:pt x="150" y="5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0" name="Oval 21">
              <a:extLst>
                <a:ext uri="{FF2B5EF4-FFF2-40B4-BE49-F238E27FC236}">
                  <a16:creationId xmlns:a16="http://schemas.microsoft.com/office/drawing/2014/main" id="{AD1E8AC9-8327-49D0-252C-CCEA0A2A222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113375" y="6623050"/>
              <a:ext cx="198437" cy="20002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1" name="Oval 22">
              <a:extLst>
                <a:ext uri="{FF2B5EF4-FFF2-40B4-BE49-F238E27FC236}">
                  <a16:creationId xmlns:a16="http://schemas.microsoft.com/office/drawing/2014/main" id="{7AC9C670-263C-C337-E3DC-CF80239C385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383250" y="6384925"/>
              <a:ext cx="160337" cy="15875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2" name="Freeform 23">
              <a:extLst>
                <a:ext uri="{FF2B5EF4-FFF2-40B4-BE49-F238E27FC236}">
                  <a16:creationId xmlns:a16="http://schemas.microsoft.com/office/drawing/2014/main" id="{4871C11F-7BC4-5D6E-F7F2-13A00F4F310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7418050" y="6111875"/>
              <a:ext cx="1587500" cy="952500"/>
            </a:xfrm>
            <a:custGeom>
              <a:avLst/>
              <a:gdLst>
                <a:gd name="T0" fmla="*/ 0 w 507"/>
                <a:gd name="T1" fmla="*/ 268 h 304"/>
                <a:gd name="T2" fmla="*/ 37 w 507"/>
                <a:gd name="T3" fmla="*/ 304 h 304"/>
                <a:gd name="T4" fmla="*/ 471 w 507"/>
                <a:gd name="T5" fmla="*/ 304 h 304"/>
                <a:gd name="T6" fmla="*/ 507 w 507"/>
                <a:gd name="T7" fmla="*/ 268 h 304"/>
                <a:gd name="T8" fmla="*/ 507 w 507"/>
                <a:gd name="T9" fmla="*/ 0 h 304"/>
                <a:gd name="T10" fmla="*/ 0 w 507"/>
                <a:gd name="T11" fmla="*/ 0 h 304"/>
                <a:gd name="T12" fmla="*/ 0 w 507"/>
                <a:gd name="T13" fmla="*/ 268 h 304"/>
                <a:gd name="T14" fmla="*/ 155 w 507"/>
                <a:gd name="T15" fmla="*/ 52 h 304"/>
                <a:gd name="T16" fmla="*/ 199 w 507"/>
                <a:gd name="T17" fmla="*/ 96 h 304"/>
                <a:gd name="T18" fmla="*/ 193 w 507"/>
                <a:gd name="T19" fmla="*/ 119 h 304"/>
                <a:gd name="T20" fmla="*/ 224 w 507"/>
                <a:gd name="T21" fmla="*/ 151 h 304"/>
                <a:gd name="T22" fmla="*/ 253 w 507"/>
                <a:gd name="T23" fmla="*/ 142 h 304"/>
                <a:gd name="T24" fmla="*/ 283 w 507"/>
                <a:gd name="T25" fmla="*/ 151 h 304"/>
                <a:gd name="T26" fmla="*/ 295 w 507"/>
                <a:gd name="T27" fmla="*/ 139 h 304"/>
                <a:gd name="T28" fmla="*/ 287 w 507"/>
                <a:gd name="T29" fmla="*/ 112 h 304"/>
                <a:gd name="T30" fmla="*/ 333 w 507"/>
                <a:gd name="T31" fmla="*/ 66 h 304"/>
                <a:gd name="T32" fmla="*/ 379 w 507"/>
                <a:gd name="T33" fmla="*/ 112 h 304"/>
                <a:gd name="T34" fmla="*/ 333 w 507"/>
                <a:gd name="T35" fmla="*/ 158 h 304"/>
                <a:gd name="T36" fmla="*/ 311 w 507"/>
                <a:gd name="T37" fmla="*/ 153 h 304"/>
                <a:gd name="T38" fmla="*/ 297 w 507"/>
                <a:gd name="T39" fmla="*/ 166 h 304"/>
                <a:gd name="T40" fmla="*/ 306 w 507"/>
                <a:gd name="T41" fmla="*/ 195 h 304"/>
                <a:gd name="T42" fmla="*/ 253 w 507"/>
                <a:gd name="T43" fmla="*/ 247 h 304"/>
                <a:gd name="T44" fmla="*/ 201 w 507"/>
                <a:gd name="T45" fmla="*/ 195 h 304"/>
                <a:gd name="T46" fmla="*/ 210 w 507"/>
                <a:gd name="T47" fmla="*/ 166 h 304"/>
                <a:gd name="T48" fmla="*/ 178 w 507"/>
                <a:gd name="T49" fmla="*/ 134 h 304"/>
                <a:gd name="T50" fmla="*/ 155 w 507"/>
                <a:gd name="T51" fmla="*/ 141 h 304"/>
                <a:gd name="T52" fmla="*/ 110 w 507"/>
                <a:gd name="T53" fmla="*/ 96 h 304"/>
                <a:gd name="T54" fmla="*/ 155 w 507"/>
                <a:gd name="T55" fmla="*/ 52 h 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507" h="304">
                  <a:moveTo>
                    <a:pt x="0" y="268"/>
                  </a:moveTo>
                  <a:cubicBezTo>
                    <a:pt x="0" y="288"/>
                    <a:pt x="17" y="304"/>
                    <a:pt x="37" y="304"/>
                  </a:cubicBezTo>
                  <a:cubicBezTo>
                    <a:pt x="471" y="304"/>
                    <a:pt x="471" y="304"/>
                    <a:pt x="471" y="304"/>
                  </a:cubicBezTo>
                  <a:cubicBezTo>
                    <a:pt x="491" y="304"/>
                    <a:pt x="507" y="288"/>
                    <a:pt x="507" y="268"/>
                  </a:cubicBezTo>
                  <a:cubicBezTo>
                    <a:pt x="507" y="0"/>
                    <a:pt x="507" y="0"/>
                    <a:pt x="507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268"/>
                  </a:lnTo>
                  <a:close/>
                  <a:moveTo>
                    <a:pt x="155" y="52"/>
                  </a:moveTo>
                  <a:cubicBezTo>
                    <a:pt x="179" y="52"/>
                    <a:pt x="199" y="72"/>
                    <a:pt x="199" y="96"/>
                  </a:cubicBezTo>
                  <a:cubicBezTo>
                    <a:pt x="199" y="105"/>
                    <a:pt x="197" y="113"/>
                    <a:pt x="193" y="119"/>
                  </a:cubicBezTo>
                  <a:cubicBezTo>
                    <a:pt x="224" y="151"/>
                    <a:pt x="224" y="151"/>
                    <a:pt x="224" y="151"/>
                  </a:cubicBezTo>
                  <a:cubicBezTo>
                    <a:pt x="233" y="146"/>
                    <a:pt x="243" y="142"/>
                    <a:pt x="253" y="142"/>
                  </a:cubicBezTo>
                  <a:cubicBezTo>
                    <a:pt x="264" y="142"/>
                    <a:pt x="274" y="146"/>
                    <a:pt x="283" y="151"/>
                  </a:cubicBezTo>
                  <a:cubicBezTo>
                    <a:pt x="295" y="139"/>
                    <a:pt x="295" y="139"/>
                    <a:pt x="295" y="139"/>
                  </a:cubicBezTo>
                  <a:cubicBezTo>
                    <a:pt x="290" y="131"/>
                    <a:pt x="287" y="122"/>
                    <a:pt x="287" y="112"/>
                  </a:cubicBezTo>
                  <a:cubicBezTo>
                    <a:pt x="287" y="87"/>
                    <a:pt x="308" y="66"/>
                    <a:pt x="333" y="66"/>
                  </a:cubicBezTo>
                  <a:cubicBezTo>
                    <a:pt x="359" y="66"/>
                    <a:pt x="379" y="87"/>
                    <a:pt x="379" y="112"/>
                  </a:cubicBezTo>
                  <a:cubicBezTo>
                    <a:pt x="379" y="138"/>
                    <a:pt x="359" y="158"/>
                    <a:pt x="333" y="158"/>
                  </a:cubicBezTo>
                  <a:cubicBezTo>
                    <a:pt x="325" y="158"/>
                    <a:pt x="317" y="156"/>
                    <a:pt x="311" y="153"/>
                  </a:cubicBezTo>
                  <a:cubicBezTo>
                    <a:pt x="297" y="166"/>
                    <a:pt x="297" y="166"/>
                    <a:pt x="297" y="166"/>
                  </a:cubicBezTo>
                  <a:cubicBezTo>
                    <a:pt x="303" y="174"/>
                    <a:pt x="306" y="184"/>
                    <a:pt x="306" y="195"/>
                  </a:cubicBezTo>
                  <a:cubicBezTo>
                    <a:pt x="306" y="224"/>
                    <a:pt x="282" y="247"/>
                    <a:pt x="253" y="247"/>
                  </a:cubicBezTo>
                  <a:cubicBezTo>
                    <a:pt x="225" y="247"/>
                    <a:pt x="201" y="224"/>
                    <a:pt x="201" y="195"/>
                  </a:cubicBezTo>
                  <a:cubicBezTo>
                    <a:pt x="201" y="184"/>
                    <a:pt x="204" y="174"/>
                    <a:pt x="210" y="166"/>
                  </a:cubicBezTo>
                  <a:cubicBezTo>
                    <a:pt x="178" y="134"/>
                    <a:pt x="178" y="134"/>
                    <a:pt x="178" y="134"/>
                  </a:cubicBezTo>
                  <a:cubicBezTo>
                    <a:pt x="171" y="138"/>
                    <a:pt x="163" y="141"/>
                    <a:pt x="155" y="141"/>
                  </a:cubicBezTo>
                  <a:cubicBezTo>
                    <a:pt x="130" y="141"/>
                    <a:pt x="110" y="121"/>
                    <a:pt x="110" y="96"/>
                  </a:cubicBezTo>
                  <a:cubicBezTo>
                    <a:pt x="110" y="72"/>
                    <a:pt x="130" y="52"/>
                    <a:pt x="155" y="5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3" name="Oval 24">
              <a:extLst>
                <a:ext uri="{FF2B5EF4-FFF2-40B4-BE49-F238E27FC236}">
                  <a16:creationId xmlns:a16="http://schemas.microsoft.com/office/drawing/2014/main" id="{D519D114-DFF6-164F-7A6D-95E65F3A054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829213" y="6337300"/>
              <a:ext cx="147637" cy="150812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38FF8A94-0C54-F6C9-8A91-BDEAB5A4F557}"/>
              </a:ext>
            </a:extLst>
          </p:cNvPr>
          <p:cNvGrpSpPr/>
          <p:nvPr/>
        </p:nvGrpSpPr>
        <p:grpSpPr>
          <a:xfrm>
            <a:off x="11056017" y="4162138"/>
            <a:ext cx="302992" cy="237848"/>
            <a:chOff x="5348288" y="5818188"/>
            <a:chExt cx="1587500" cy="1246187"/>
          </a:xfrm>
        </p:grpSpPr>
        <p:sp>
          <p:nvSpPr>
            <p:cNvPr id="15" name="Freeform 79">
              <a:extLst>
                <a:ext uri="{FF2B5EF4-FFF2-40B4-BE49-F238E27FC236}">
                  <a16:creationId xmlns:a16="http://schemas.microsoft.com/office/drawing/2014/main" id="{8FAA60D1-1308-100D-33B2-77A5254B0D3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348288" y="5818188"/>
              <a:ext cx="1587500" cy="263525"/>
            </a:xfrm>
            <a:custGeom>
              <a:avLst/>
              <a:gdLst>
                <a:gd name="T0" fmla="*/ 471 w 507"/>
                <a:gd name="T1" fmla="*/ 0 h 84"/>
                <a:gd name="T2" fmla="*/ 37 w 507"/>
                <a:gd name="T3" fmla="*/ 0 h 84"/>
                <a:gd name="T4" fmla="*/ 0 w 507"/>
                <a:gd name="T5" fmla="*/ 37 h 84"/>
                <a:gd name="T6" fmla="*/ 0 w 507"/>
                <a:gd name="T7" fmla="*/ 84 h 84"/>
                <a:gd name="T8" fmla="*/ 507 w 507"/>
                <a:gd name="T9" fmla="*/ 84 h 84"/>
                <a:gd name="T10" fmla="*/ 507 w 507"/>
                <a:gd name="T11" fmla="*/ 37 h 84"/>
                <a:gd name="T12" fmla="*/ 471 w 507"/>
                <a:gd name="T13" fmla="*/ 0 h 84"/>
                <a:gd name="T14" fmla="*/ 49 w 507"/>
                <a:gd name="T15" fmla="*/ 59 h 84"/>
                <a:gd name="T16" fmla="*/ 36 w 507"/>
                <a:gd name="T17" fmla="*/ 46 h 84"/>
                <a:gd name="T18" fmla="*/ 49 w 507"/>
                <a:gd name="T19" fmla="*/ 33 h 84"/>
                <a:gd name="T20" fmla="*/ 62 w 507"/>
                <a:gd name="T21" fmla="*/ 46 h 84"/>
                <a:gd name="T22" fmla="*/ 49 w 507"/>
                <a:gd name="T23" fmla="*/ 59 h 84"/>
                <a:gd name="T24" fmla="*/ 100 w 507"/>
                <a:gd name="T25" fmla="*/ 59 h 84"/>
                <a:gd name="T26" fmla="*/ 87 w 507"/>
                <a:gd name="T27" fmla="*/ 46 h 84"/>
                <a:gd name="T28" fmla="*/ 100 w 507"/>
                <a:gd name="T29" fmla="*/ 33 h 84"/>
                <a:gd name="T30" fmla="*/ 113 w 507"/>
                <a:gd name="T31" fmla="*/ 46 h 84"/>
                <a:gd name="T32" fmla="*/ 100 w 507"/>
                <a:gd name="T33" fmla="*/ 59 h 84"/>
                <a:gd name="T34" fmla="*/ 151 w 507"/>
                <a:gd name="T35" fmla="*/ 59 h 84"/>
                <a:gd name="T36" fmla="*/ 138 w 507"/>
                <a:gd name="T37" fmla="*/ 46 h 84"/>
                <a:gd name="T38" fmla="*/ 151 w 507"/>
                <a:gd name="T39" fmla="*/ 33 h 84"/>
                <a:gd name="T40" fmla="*/ 163 w 507"/>
                <a:gd name="T41" fmla="*/ 46 h 84"/>
                <a:gd name="T42" fmla="*/ 151 w 507"/>
                <a:gd name="T43" fmla="*/ 59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507" h="84">
                  <a:moveTo>
                    <a:pt x="471" y="0"/>
                  </a:moveTo>
                  <a:cubicBezTo>
                    <a:pt x="37" y="0"/>
                    <a:pt x="37" y="0"/>
                    <a:pt x="37" y="0"/>
                  </a:cubicBezTo>
                  <a:cubicBezTo>
                    <a:pt x="17" y="0"/>
                    <a:pt x="0" y="17"/>
                    <a:pt x="0" y="37"/>
                  </a:cubicBezTo>
                  <a:cubicBezTo>
                    <a:pt x="0" y="84"/>
                    <a:pt x="0" y="84"/>
                    <a:pt x="0" y="84"/>
                  </a:cubicBezTo>
                  <a:cubicBezTo>
                    <a:pt x="507" y="84"/>
                    <a:pt x="507" y="84"/>
                    <a:pt x="507" y="84"/>
                  </a:cubicBezTo>
                  <a:cubicBezTo>
                    <a:pt x="507" y="37"/>
                    <a:pt x="507" y="37"/>
                    <a:pt x="507" y="37"/>
                  </a:cubicBezTo>
                  <a:cubicBezTo>
                    <a:pt x="507" y="17"/>
                    <a:pt x="491" y="0"/>
                    <a:pt x="471" y="0"/>
                  </a:cubicBezTo>
                  <a:close/>
                  <a:moveTo>
                    <a:pt x="49" y="59"/>
                  </a:moveTo>
                  <a:cubicBezTo>
                    <a:pt x="42" y="59"/>
                    <a:pt x="36" y="53"/>
                    <a:pt x="36" y="46"/>
                  </a:cubicBezTo>
                  <a:cubicBezTo>
                    <a:pt x="36" y="39"/>
                    <a:pt x="42" y="33"/>
                    <a:pt x="49" y="33"/>
                  </a:cubicBezTo>
                  <a:cubicBezTo>
                    <a:pt x="56" y="33"/>
                    <a:pt x="62" y="39"/>
                    <a:pt x="62" y="46"/>
                  </a:cubicBezTo>
                  <a:cubicBezTo>
                    <a:pt x="62" y="53"/>
                    <a:pt x="56" y="59"/>
                    <a:pt x="49" y="59"/>
                  </a:cubicBezTo>
                  <a:close/>
                  <a:moveTo>
                    <a:pt x="100" y="59"/>
                  </a:moveTo>
                  <a:cubicBezTo>
                    <a:pt x="93" y="59"/>
                    <a:pt x="87" y="53"/>
                    <a:pt x="87" y="46"/>
                  </a:cubicBezTo>
                  <a:cubicBezTo>
                    <a:pt x="87" y="39"/>
                    <a:pt x="93" y="33"/>
                    <a:pt x="100" y="33"/>
                  </a:cubicBezTo>
                  <a:cubicBezTo>
                    <a:pt x="107" y="33"/>
                    <a:pt x="113" y="39"/>
                    <a:pt x="113" y="46"/>
                  </a:cubicBezTo>
                  <a:cubicBezTo>
                    <a:pt x="113" y="53"/>
                    <a:pt x="107" y="59"/>
                    <a:pt x="100" y="59"/>
                  </a:cubicBezTo>
                  <a:close/>
                  <a:moveTo>
                    <a:pt x="151" y="59"/>
                  </a:moveTo>
                  <a:cubicBezTo>
                    <a:pt x="144" y="59"/>
                    <a:pt x="138" y="53"/>
                    <a:pt x="138" y="46"/>
                  </a:cubicBezTo>
                  <a:cubicBezTo>
                    <a:pt x="138" y="39"/>
                    <a:pt x="144" y="33"/>
                    <a:pt x="151" y="33"/>
                  </a:cubicBezTo>
                  <a:cubicBezTo>
                    <a:pt x="158" y="33"/>
                    <a:pt x="163" y="39"/>
                    <a:pt x="163" y="46"/>
                  </a:cubicBezTo>
                  <a:cubicBezTo>
                    <a:pt x="163" y="53"/>
                    <a:pt x="158" y="59"/>
                    <a:pt x="151" y="5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6" name="Freeform 80">
              <a:extLst>
                <a:ext uri="{FF2B5EF4-FFF2-40B4-BE49-F238E27FC236}">
                  <a16:creationId xmlns:a16="http://schemas.microsoft.com/office/drawing/2014/main" id="{DBE47E04-6C64-F383-DF82-9512361FDE7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348288" y="6111875"/>
              <a:ext cx="1587500" cy="952500"/>
            </a:xfrm>
            <a:custGeom>
              <a:avLst/>
              <a:gdLst>
                <a:gd name="T0" fmla="*/ 0 w 507"/>
                <a:gd name="T1" fmla="*/ 268 h 304"/>
                <a:gd name="T2" fmla="*/ 37 w 507"/>
                <a:gd name="T3" fmla="*/ 304 h 304"/>
                <a:gd name="T4" fmla="*/ 471 w 507"/>
                <a:gd name="T5" fmla="*/ 304 h 304"/>
                <a:gd name="T6" fmla="*/ 507 w 507"/>
                <a:gd name="T7" fmla="*/ 268 h 304"/>
                <a:gd name="T8" fmla="*/ 507 w 507"/>
                <a:gd name="T9" fmla="*/ 0 h 304"/>
                <a:gd name="T10" fmla="*/ 0 w 507"/>
                <a:gd name="T11" fmla="*/ 0 h 304"/>
                <a:gd name="T12" fmla="*/ 0 w 507"/>
                <a:gd name="T13" fmla="*/ 268 h 304"/>
                <a:gd name="T14" fmla="*/ 181 w 507"/>
                <a:gd name="T15" fmla="*/ 200 h 304"/>
                <a:gd name="T16" fmla="*/ 212 w 507"/>
                <a:gd name="T17" fmla="*/ 169 h 304"/>
                <a:gd name="T18" fmla="*/ 221 w 507"/>
                <a:gd name="T19" fmla="*/ 89 h 304"/>
                <a:gd name="T20" fmla="*/ 266 w 507"/>
                <a:gd name="T21" fmla="*/ 70 h 304"/>
                <a:gd name="T22" fmla="*/ 312 w 507"/>
                <a:gd name="T23" fmla="*/ 89 h 304"/>
                <a:gd name="T24" fmla="*/ 312 w 507"/>
                <a:gd name="T25" fmla="*/ 180 h 304"/>
                <a:gd name="T26" fmla="*/ 266 w 507"/>
                <a:gd name="T27" fmla="*/ 199 h 304"/>
                <a:gd name="T28" fmla="*/ 232 w 507"/>
                <a:gd name="T29" fmla="*/ 188 h 304"/>
                <a:gd name="T30" fmla="*/ 201 w 507"/>
                <a:gd name="T31" fmla="*/ 220 h 304"/>
                <a:gd name="T32" fmla="*/ 191 w 507"/>
                <a:gd name="T33" fmla="*/ 224 h 304"/>
                <a:gd name="T34" fmla="*/ 181 w 507"/>
                <a:gd name="T35" fmla="*/ 220 h 304"/>
                <a:gd name="T36" fmla="*/ 181 w 507"/>
                <a:gd name="T37" fmla="*/ 200 h 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07" h="304">
                  <a:moveTo>
                    <a:pt x="0" y="268"/>
                  </a:moveTo>
                  <a:cubicBezTo>
                    <a:pt x="0" y="288"/>
                    <a:pt x="17" y="304"/>
                    <a:pt x="37" y="304"/>
                  </a:cubicBezTo>
                  <a:cubicBezTo>
                    <a:pt x="471" y="304"/>
                    <a:pt x="471" y="304"/>
                    <a:pt x="471" y="304"/>
                  </a:cubicBezTo>
                  <a:cubicBezTo>
                    <a:pt x="491" y="304"/>
                    <a:pt x="507" y="288"/>
                    <a:pt x="507" y="268"/>
                  </a:cubicBezTo>
                  <a:cubicBezTo>
                    <a:pt x="507" y="0"/>
                    <a:pt x="507" y="0"/>
                    <a:pt x="507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268"/>
                  </a:lnTo>
                  <a:close/>
                  <a:moveTo>
                    <a:pt x="181" y="200"/>
                  </a:moveTo>
                  <a:cubicBezTo>
                    <a:pt x="212" y="169"/>
                    <a:pt x="212" y="169"/>
                    <a:pt x="212" y="169"/>
                  </a:cubicBezTo>
                  <a:cubicBezTo>
                    <a:pt x="196" y="144"/>
                    <a:pt x="199" y="110"/>
                    <a:pt x="221" y="89"/>
                  </a:cubicBezTo>
                  <a:cubicBezTo>
                    <a:pt x="233" y="77"/>
                    <a:pt x="249" y="70"/>
                    <a:pt x="266" y="70"/>
                  </a:cubicBezTo>
                  <a:cubicBezTo>
                    <a:pt x="283" y="70"/>
                    <a:pt x="300" y="77"/>
                    <a:pt x="312" y="89"/>
                  </a:cubicBezTo>
                  <a:cubicBezTo>
                    <a:pt x="337" y="114"/>
                    <a:pt x="337" y="155"/>
                    <a:pt x="312" y="180"/>
                  </a:cubicBezTo>
                  <a:cubicBezTo>
                    <a:pt x="300" y="192"/>
                    <a:pt x="284" y="199"/>
                    <a:pt x="266" y="199"/>
                  </a:cubicBezTo>
                  <a:cubicBezTo>
                    <a:pt x="254" y="199"/>
                    <a:pt x="242" y="195"/>
                    <a:pt x="232" y="188"/>
                  </a:cubicBezTo>
                  <a:cubicBezTo>
                    <a:pt x="201" y="220"/>
                    <a:pt x="201" y="220"/>
                    <a:pt x="201" y="220"/>
                  </a:cubicBezTo>
                  <a:cubicBezTo>
                    <a:pt x="198" y="222"/>
                    <a:pt x="194" y="224"/>
                    <a:pt x="191" y="224"/>
                  </a:cubicBezTo>
                  <a:cubicBezTo>
                    <a:pt x="187" y="224"/>
                    <a:pt x="184" y="222"/>
                    <a:pt x="181" y="220"/>
                  </a:cubicBezTo>
                  <a:cubicBezTo>
                    <a:pt x="176" y="214"/>
                    <a:pt x="176" y="205"/>
                    <a:pt x="181" y="20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17" name="Freeform 81">
              <a:extLst>
                <a:ext uri="{FF2B5EF4-FFF2-40B4-BE49-F238E27FC236}">
                  <a16:creationId xmlns:a16="http://schemas.microsoft.com/office/drawing/2014/main" id="{2699646E-E1A5-5F1E-58FF-9254BB2C70CB}"/>
                </a:ext>
              </a:extLst>
            </p:cNvPr>
            <p:cNvSpPr>
              <a:spLocks/>
            </p:cNvSpPr>
            <p:nvPr/>
          </p:nvSpPr>
          <p:spPr bwMode="auto">
            <a:xfrm>
              <a:off x="6040438" y="6403975"/>
              <a:ext cx="280987" cy="255587"/>
            </a:xfrm>
            <a:custGeom>
              <a:avLst/>
              <a:gdLst>
                <a:gd name="T0" fmla="*/ 45 w 90"/>
                <a:gd name="T1" fmla="*/ 82 h 82"/>
                <a:gd name="T2" fmla="*/ 74 w 90"/>
                <a:gd name="T3" fmla="*/ 70 h 82"/>
                <a:gd name="T4" fmla="*/ 74 w 90"/>
                <a:gd name="T5" fmla="*/ 12 h 82"/>
                <a:gd name="T6" fmla="*/ 45 w 90"/>
                <a:gd name="T7" fmla="*/ 0 h 82"/>
                <a:gd name="T8" fmla="*/ 16 w 90"/>
                <a:gd name="T9" fmla="*/ 12 h 82"/>
                <a:gd name="T10" fmla="*/ 16 w 90"/>
                <a:gd name="T11" fmla="*/ 70 h 82"/>
                <a:gd name="T12" fmla="*/ 45 w 90"/>
                <a:gd name="T13" fmla="*/ 8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82">
                  <a:moveTo>
                    <a:pt x="45" y="82"/>
                  </a:moveTo>
                  <a:cubicBezTo>
                    <a:pt x="56" y="82"/>
                    <a:pt x="67" y="78"/>
                    <a:pt x="74" y="70"/>
                  </a:cubicBezTo>
                  <a:cubicBezTo>
                    <a:pt x="90" y="54"/>
                    <a:pt x="90" y="28"/>
                    <a:pt x="74" y="12"/>
                  </a:cubicBezTo>
                  <a:cubicBezTo>
                    <a:pt x="67" y="5"/>
                    <a:pt x="56" y="0"/>
                    <a:pt x="45" y="0"/>
                  </a:cubicBezTo>
                  <a:cubicBezTo>
                    <a:pt x="34" y="0"/>
                    <a:pt x="24" y="5"/>
                    <a:pt x="16" y="12"/>
                  </a:cubicBezTo>
                  <a:cubicBezTo>
                    <a:pt x="0" y="28"/>
                    <a:pt x="0" y="54"/>
                    <a:pt x="16" y="70"/>
                  </a:cubicBezTo>
                  <a:cubicBezTo>
                    <a:pt x="24" y="78"/>
                    <a:pt x="34" y="82"/>
                    <a:pt x="45" y="8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5720" tIns="22860" rIns="45720" bIns="2286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</p:grpSp>
      <p:sp>
        <p:nvSpPr>
          <p:cNvPr id="18" name="TextBox 17">
            <a:extLst>
              <a:ext uri="{FF2B5EF4-FFF2-40B4-BE49-F238E27FC236}">
                <a16:creationId xmlns:a16="http://schemas.microsoft.com/office/drawing/2014/main" id="{54B022E0-91D8-3E4B-742F-2FB3776670BB}"/>
              </a:ext>
            </a:extLst>
          </p:cNvPr>
          <p:cNvSpPr txBox="1"/>
          <p:nvPr/>
        </p:nvSpPr>
        <p:spPr>
          <a:xfrm>
            <a:off x="6486444" y="755840"/>
            <a:ext cx="4278745" cy="10310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/>
            <a:r>
              <a:rPr lang="fa-IR" sz="1600" b="1" dirty="0">
                <a:solidFill>
                  <a:srgbClr val="4472C4"/>
                </a:solidFill>
                <a:latin typeface="Kalameh" pitchFamily="2" charset="-78"/>
                <a:cs typeface="B Yekan" panose="00000400000000000000" pitchFamily="2" charset="-78"/>
              </a:rPr>
              <a:t>تیتر عنوان موضوع</a:t>
            </a:r>
          </a:p>
          <a:p>
            <a:pPr algn="justLow" rtl="1">
              <a:lnSpc>
                <a:spcPct val="200000"/>
              </a:lnSpc>
            </a:pPr>
            <a:r>
              <a:rPr lang="fa-IR" sz="1200" dirty="0">
                <a:latin typeface="Kalameh" pitchFamily="2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باشد.</a:t>
            </a:r>
            <a:endParaRPr lang="en-US" sz="1200" dirty="0">
              <a:latin typeface="Kalameh" pitchFamily="2" charset="-78"/>
              <a:cs typeface="B Yekan" panose="00000400000000000000" pitchFamily="2" charset="-78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E4F6C830-B049-8E2D-C929-1F31D365461B}"/>
              </a:ext>
            </a:extLst>
          </p:cNvPr>
          <p:cNvSpPr txBox="1"/>
          <p:nvPr/>
        </p:nvSpPr>
        <p:spPr>
          <a:xfrm>
            <a:off x="6486444" y="2236907"/>
            <a:ext cx="4278745" cy="10310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/>
            <a:r>
              <a:rPr lang="fa-IR" sz="1600" b="1" dirty="0">
                <a:solidFill>
                  <a:srgbClr val="4472C4"/>
                </a:solidFill>
                <a:latin typeface="Kalameh" pitchFamily="2" charset="-78"/>
                <a:cs typeface="B Yekan" panose="00000400000000000000" pitchFamily="2" charset="-78"/>
              </a:rPr>
              <a:t>تیتر عنوان موضوع</a:t>
            </a:r>
          </a:p>
          <a:p>
            <a:pPr algn="justLow" rtl="1">
              <a:lnSpc>
                <a:spcPct val="200000"/>
              </a:lnSpc>
            </a:pPr>
            <a:r>
              <a:rPr lang="fa-IR" sz="1200" dirty="0">
                <a:latin typeface="Kalameh" pitchFamily="2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باشد.</a:t>
            </a:r>
            <a:endParaRPr lang="en-US" sz="1200" dirty="0">
              <a:latin typeface="Kalameh" pitchFamily="2" charset="-78"/>
              <a:cs typeface="B Yekan" panose="00000400000000000000" pitchFamily="2" charset="-78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50AA8BF3-264F-49E3-1781-ED084DA9361B}"/>
              </a:ext>
            </a:extLst>
          </p:cNvPr>
          <p:cNvSpPr txBox="1"/>
          <p:nvPr/>
        </p:nvSpPr>
        <p:spPr>
          <a:xfrm>
            <a:off x="6486444" y="3728891"/>
            <a:ext cx="4278745" cy="10310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/>
            <a:r>
              <a:rPr lang="fa-IR" sz="1600" b="1" dirty="0">
                <a:solidFill>
                  <a:srgbClr val="4472C4"/>
                </a:solidFill>
                <a:latin typeface="Kalameh" pitchFamily="2" charset="-78"/>
                <a:cs typeface="B Yekan" panose="00000400000000000000" pitchFamily="2" charset="-78"/>
              </a:rPr>
              <a:t>تیتر عنوان موضوع</a:t>
            </a:r>
          </a:p>
          <a:p>
            <a:pPr algn="justLow" rtl="1">
              <a:lnSpc>
                <a:spcPct val="200000"/>
              </a:lnSpc>
            </a:pPr>
            <a:r>
              <a:rPr lang="fa-IR" sz="1200" dirty="0">
                <a:latin typeface="Kalameh" pitchFamily="2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باشد.</a:t>
            </a:r>
            <a:endParaRPr lang="en-US" sz="1200" dirty="0">
              <a:latin typeface="Kalameh" pitchFamily="2" charset="-78"/>
              <a:cs typeface="B Yekan" panose="00000400000000000000" pitchFamily="2" charset="-78"/>
            </a:endParaRPr>
          </a:p>
        </p:txBody>
      </p:sp>
      <p:grpSp>
        <p:nvGrpSpPr>
          <p:cNvPr id="21" name="Google Shape;333;p34">
            <a:extLst>
              <a:ext uri="{FF2B5EF4-FFF2-40B4-BE49-F238E27FC236}">
                <a16:creationId xmlns:a16="http://schemas.microsoft.com/office/drawing/2014/main" id="{80E7017E-ABFC-B6DE-3AB9-CD67122469E6}"/>
              </a:ext>
            </a:extLst>
          </p:cNvPr>
          <p:cNvGrpSpPr/>
          <p:nvPr/>
        </p:nvGrpSpPr>
        <p:grpSpPr>
          <a:xfrm>
            <a:off x="-84507" y="1671436"/>
            <a:ext cx="6493385" cy="2955135"/>
            <a:chOff x="275475" y="1342375"/>
            <a:chExt cx="7012250" cy="3021400"/>
          </a:xfrm>
          <a:solidFill>
            <a:srgbClr val="F9C349"/>
          </a:solidFill>
        </p:grpSpPr>
        <p:sp>
          <p:nvSpPr>
            <p:cNvPr id="22" name="Google Shape;334;p34">
              <a:extLst>
                <a:ext uri="{FF2B5EF4-FFF2-40B4-BE49-F238E27FC236}">
                  <a16:creationId xmlns:a16="http://schemas.microsoft.com/office/drawing/2014/main" id="{06254F60-3F94-9A68-927A-12291195E092}"/>
                </a:ext>
              </a:extLst>
            </p:cNvPr>
            <p:cNvSpPr/>
            <p:nvPr/>
          </p:nvSpPr>
          <p:spPr>
            <a:xfrm>
              <a:off x="4871175" y="2237375"/>
              <a:ext cx="257375" cy="209425"/>
            </a:xfrm>
            <a:custGeom>
              <a:avLst/>
              <a:gdLst/>
              <a:ahLst/>
              <a:cxnLst/>
              <a:rect l="l" t="t" r="r" b="b"/>
              <a:pathLst>
                <a:path w="10295" h="8377" extrusionOk="0">
                  <a:moveTo>
                    <a:pt x="10100" y="993"/>
                  </a:moveTo>
                  <a:lnTo>
                    <a:pt x="9324" y="993"/>
                  </a:lnTo>
                  <a:lnTo>
                    <a:pt x="8788" y="913"/>
                  </a:lnTo>
                  <a:lnTo>
                    <a:pt x="8434" y="1335"/>
                  </a:lnTo>
                  <a:lnTo>
                    <a:pt x="8126" y="1427"/>
                  </a:lnTo>
                  <a:lnTo>
                    <a:pt x="7921" y="1621"/>
                  </a:lnTo>
                  <a:lnTo>
                    <a:pt x="7544" y="1313"/>
                  </a:lnTo>
                  <a:lnTo>
                    <a:pt x="7407" y="548"/>
                  </a:lnTo>
                  <a:lnTo>
                    <a:pt x="7179" y="502"/>
                  </a:lnTo>
                  <a:lnTo>
                    <a:pt x="7179" y="217"/>
                  </a:lnTo>
                  <a:lnTo>
                    <a:pt x="6722" y="0"/>
                  </a:lnTo>
                  <a:lnTo>
                    <a:pt x="6471" y="331"/>
                  </a:lnTo>
                  <a:lnTo>
                    <a:pt x="6506" y="708"/>
                  </a:lnTo>
                  <a:lnTo>
                    <a:pt x="6414" y="833"/>
                  </a:lnTo>
                  <a:lnTo>
                    <a:pt x="5958" y="822"/>
                  </a:lnTo>
                  <a:lnTo>
                    <a:pt x="5832" y="1244"/>
                  </a:lnTo>
                  <a:lnTo>
                    <a:pt x="5536" y="1061"/>
                  </a:lnTo>
                  <a:lnTo>
                    <a:pt x="5068" y="1358"/>
                  </a:lnTo>
                  <a:lnTo>
                    <a:pt x="4805" y="1244"/>
                  </a:lnTo>
                  <a:lnTo>
                    <a:pt x="4189" y="1050"/>
                  </a:lnTo>
                  <a:lnTo>
                    <a:pt x="3778" y="1050"/>
                  </a:lnTo>
                  <a:lnTo>
                    <a:pt x="3550" y="1016"/>
                  </a:lnTo>
                  <a:lnTo>
                    <a:pt x="3139" y="776"/>
                  </a:lnTo>
                  <a:lnTo>
                    <a:pt x="3093" y="1107"/>
                  </a:lnTo>
                  <a:lnTo>
                    <a:pt x="2511" y="1278"/>
                  </a:lnTo>
                  <a:lnTo>
                    <a:pt x="2523" y="2020"/>
                  </a:lnTo>
                  <a:lnTo>
                    <a:pt x="2169" y="2305"/>
                  </a:lnTo>
                  <a:lnTo>
                    <a:pt x="1598" y="2431"/>
                  </a:lnTo>
                  <a:lnTo>
                    <a:pt x="1541" y="2853"/>
                  </a:lnTo>
                  <a:lnTo>
                    <a:pt x="982" y="2967"/>
                  </a:lnTo>
                  <a:lnTo>
                    <a:pt x="138" y="2625"/>
                  </a:lnTo>
                  <a:lnTo>
                    <a:pt x="69" y="3766"/>
                  </a:lnTo>
                  <a:lnTo>
                    <a:pt x="1" y="4439"/>
                  </a:lnTo>
                  <a:lnTo>
                    <a:pt x="354" y="4565"/>
                  </a:lnTo>
                  <a:lnTo>
                    <a:pt x="126" y="5067"/>
                  </a:lnTo>
                  <a:lnTo>
                    <a:pt x="514" y="5798"/>
                  </a:lnTo>
                  <a:lnTo>
                    <a:pt x="674" y="6368"/>
                  </a:lnTo>
                  <a:lnTo>
                    <a:pt x="1279" y="6528"/>
                  </a:lnTo>
                  <a:lnTo>
                    <a:pt x="1439" y="7099"/>
                  </a:lnTo>
                  <a:lnTo>
                    <a:pt x="879" y="7920"/>
                  </a:lnTo>
                  <a:lnTo>
                    <a:pt x="2249" y="8377"/>
                  </a:lnTo>
                  <a:lnTo>
                    <a:pt x="3002" y="8251"/>
                  </a:lnTo>
                  <a:lnTo>
                    <a:pt x="3481" y="8365"/>
                  </a:lnTo>
                  <a:lnTo>
                    <a:pt x="3607" y="8160"/>
                  </a:lnTo>
                  <a:lnTo>
                    <a:pt x="4143" y="8240"/>
                  </a:lnTo>
                  <a:lnTo>
                    <a:pt x="5091" y="7863"/>
                  </a:lnTo>
                  <a:lnTo>
                    <a:pt x="4976" y="7099"/>
                  </a:lnTo>
                  <a:lnTo>
                    <a:pt x="5307" y="6585"/>
                  </a:lnTo>
                  <a:lnTo>
                    <a:pt x="5878" y="6585"/>
                  </a:lnTo>
                  <a:lnTo>
                    <a:pt x="5901" y="6334"/>
                  </a:lnTo>
                  <a:lnTo>
                    <a:pt x="6471" y="6208"/>
                  </a:lnTo>
                  <a:lnTo>
                    <a:pt x="6768" y="6300"/>
                  </a:lnTo>
                  <a:lnTo>
                    <a:pt x="7019" y="6037"/>
                  </a:lnTo>
                  <a:lnTo>
                    <a:pt x="6859" y="5501"/>
                  </a:lnTo>
                  <a:lnTo>
                    <a:pt x="7076" y="4953"/>
                  </a:lnTo>
                  <a:lnTo>
                    <a:pt x="7498" y="4725"/>
                  </a:lnTo>
                  <a:lnTo>
                    <a:pt x="7076" y="4131"/>
                  </a:lnTo>
                  <a:lnTo>
                    <a:pt x="7795" y="4154"/>
                  </a:lnTo>
                  <a:lnTo>
                    <a:pt x="7932" y="3823"/>
                  </a:lnTo>
                  <a:lnTo>
                    <a:pt x="7818" y="3469"/>
                  </a:lnTo>
                  <a:lnTo>
                    <a:pt x="8103" y="3081"/>
                  </a:lnTo>
                  <a:lnTo>
                    <a:pt x="7898" y="2625"/>
                  </a:lnTo>
                  <a:lnTo>
                    <a:pt x="7624" y="2226"/>
                  </a:lnTo>
                  <a:lnTo>
                    <a:pt x="7966" y="1826"/>
                  </a:lnTo>
                  <a:lnTo>
                    <a:pt x="8731" y="1643"/>
                  </a:lnTo>
                  <a:lnTo>
                    <a:pt x="9553" y="1529"/>
                  </a:lnTo>
                  <a:lnTo>
                    <a:pt x="9895" y="1358"/>
                  </a:lnTo>
                  <a:lnTo>
                    <a:pt x="10294" y="1255"/>
                  </a:ln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62525" tIns="162525" rIns="162525" bIns="1625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Calibri"/>
                <a:buNone/>
              </a:pPr>
              <a:endPara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3" name="Google Shape;335;p34">
              <a:extLst>
                <a:ext uri="{FF2B5EF4-FFF2-40B4-BE49-F238E27FC236}">
                  <a16:creationId xmlns:a16="http://schemas.microsoft.com/office/drawing/2014/main" id="{95927854-2D56-3CF5-71F6-2B554DEF32CF}"/>
                </a:ext>
              </a:extLst>
            </p:cNvPr>
            <p:cNvSpPr/>
            <p:nvPr/>
          </p:nvSpPr>
          <p:spPr>
            <a:xfrm>
              <a:off x="3951650" y="3212825"/>
              <a:ext cx="249075" cy="306150"/>
            </a:xfrm>
            <a:custGeom>
              <a:avLst/>
              <a:gdLst/>
              <a:ahLst/>
              <a:cxnLst/>
              <a:rect l="l" t="t" r="r" b="b"/>
              <a:pathLst>
                <a:path w="9963" h="12246" extrusionOk="0">
                  <a:moveTo>
                    <a:pt x="3857" y="1313"/>
                  </a:moveTo>
                  <a:lnTo>
                    <a:pt x="1484" y="1301"/>
                  </a:lnTo>
                  <a:lnTo>
                    <a:pt x="1221" y="1404"/>
                  </a:lnTo>
                  <a:lnTo>
                    <a:pt x="970" y="1381"/>
                  </a:lnTo>
                  <a:lnTo>
                    <a:pt x="651" y="1518"/>
                  </a:lnTo>
                  <a:lnTo>
                    <a:pt x="571" y="1689"/>
                  </a:lnTo>
                  <a:lnTo>
                    <a:pt x="970" y="2260"/>
                  </a:lnTo>
                  <a:lnTo>
                    <a:pt x="1130" y="2865"/>
                  </a:lnTo>
                  <a:lnTo>
                    <a:pt x="1358" y="3744"/>
                  </a:lnTo>
                  <a:lnTo>
                    <a:pt x="1119" y="4109"/>
                  </a:lnTo>
                  <a:lnTo>
                    <a:pt x="1073" y="4291"/>
                  </a:lnTo>
                  <a:lnTo>
                    <a:pt x="1256" y="4839"/>
                  </a:lnTo>
                  <a:lnTo>
                    <a:pt x="1472" y="5387"/>
                  </a:lnTo>
                  <a:lnTo>
                    <a:pt x="1701" y="5706"/>
                  </a:lnTo>
                  <a:lnTo>
                    <a:pt x="1746" y="6220"/>
                  </a:lnTo>
                  <a:lnTo>
                    <a:pt x="1644" y="6905"/>
                  </a:lnTo>
                  <a:lnTo>
                    <a:pt x="1381" y="7304"/>
                  </a:lnTo>
                  <a:lnTo>
                    <a:pt x="913" y="7909"/>
                  </a:lnTo>
                  <a:lnTo>
                    <a:pt x="731" y="8274"/>
                  </a:lnTo>
                  <a:lnTo>
                    <a:pt x="457" y="9084"/>
                  </a:lnTo>
                  <a:lnTo>
                    <a:pt x="411" y="9472"/>
                  </a:lnTo>
                  <a:lnTo>
                    <a:pt x="126" y="10317"/>
                  </a:lnTo>
                  <a:lnTo>
                    <a:pt x="0" y="11104"/>
                  </a:lnTo>
                  <a:lnTo>
                    <a:pt x="69" y="11675"/>
                  </a:lnTo>
                  <a:lnTo>
                    <a:pt x="457" y="11504"/>
                  </a:lnTo>
                  <a:lnTo>
                    <a:pt x="925" y="11355"/>
                  </a:lnTo>
                  <a:lnTo>
                    <a:pt x="1438" y="11367"/>
                  </a:lnTo>
                  <a:lnTo>
                    <a:pt x="1895" y="11789"/>
                  </a:lnTo>
                  <a:lnTo>
                    <a:pt x="2032" y="11732"/>
                  </a:lnTo>
                  <a:lnTo>
                    <a:pt x="5238" y="11686"/>
                  </a:lnTo>
                  <a:lnTo>
                    <a:pt x="5763" y="12109"/>
                  </a:lnTo>
                  <a:lnTo>
                    <a:pt x="7681" y="12246"/>
                  </a:lnTo>
                  <a:lnTo>
                    <a:pt x="9141" y="11880"/>
                  </a:lnTo>
                  <a:lnTo>
                    <a:pt x="8651" y="11310"/>
                  </a:lnTo>
                  <a:lnTo>
                    <a:pt x="8137" y="10568"/>
                  </a:lnTo>
                  <a:lnTo>
                    <a:pt x="8251" y="7681"/>
                  </a:lnTo>
                  <a:lnTo>
                    <a:pt x="9906" y="7692"/>
                  </a:lnTo>
                  <a:lnTo>
                    <a:pt x="9826" y="7373"/>
                  </a:lnTo>
                  <a:lnTo>
                    <a:pt x="9963" y="7030"/>
                  </a:lnTo>
                  <a:lnTo>
                    <a:pt x="9826" y="6608"/>
                  </a:lnTo>
                  <a:lnTo>
                    <a:pt x="9929" y="6174"/>
                  </a:lnTo>
                  <a:lnTo>
                    <a:pt x="9860" y="5889"/>
                  </a:lnTo>
                  <a:lnTo>
                    <a:pt x="9484" y="5832"/>
                  </a:lnTo>
                  <a:lnTo>
                    <a:pt x="8993" y="5980"/>
                  </a:lnTo>
                  <a:lnTo>
                    <a:pt x="8651" y="5946"/>
                  </a:lnTo>
                  <a:lnTo>
                    <a:pt x="8445" y="6037"/>
                  </a:lnTo>
                  <a:lnTo>
                    <a:pt x="8514" y="4953"/>
                  </a:lnTo>
                  <a:lnTo>
                    <a:pt x="8251" y="4622"/>
                  </a:lnTo>
                  <a:lnTo>
                    <a:pt x="8206" y="4052"/>
                  </a:lnTo>
                  <a:lnTo>
                    <a:pt x="8331" y="3515"/>
                  </a:lnTo>
                  <a:lnTo>
                    <a:pt x="8160" y="3173"/>
                  </a:lnTo>
                  <a:lnTo>
                    <a:pt x="8160" y="2602"/>
                  </a:lnTo>
                  <a:lnTo>
                    <a:pt x="7190" y="2602"/>
                  </a:lnTo>
                  <a:lnTo>
                    <a:pt x="7258" y="2271"/>
                  </a:lnTo>
                  <a:lnTo>
                    <a:pt x="6847" y="2271"/>
                  </a:lnTo>
                  <a:lnTo>
                    <a:pt x="6802" y="2431"/>
                  </a:lnTo>
                  <a:lnTo>
                    <a:pt x="6323" y="2465"/>
                  </a:lnTo>
                  <a:lnTo>
                    <a:pt x="6106" y="3002"/>
                  </a:lnTo>
                  <a:lnTo>
                    <a:pt x="5980" y="3230"/>
                  </a:lnTo>
                  <a:lnTo>
                    <a:pt x="5546" y="3093"/>
                  </a:lnTo>
                  <a:lnTo>
                    <a:pt x="5284" y="3230"/>
                  </a:lnTo>
                  <a:lnTo>
                    <a:pt x="4748" y="3298"/>
                  </a:lnTo>
                  <a:lnTo>
                    <a:pt x="4451" y="2831"/>
                  </a:lnTo>
                  <a:lnTo>
                    <a:pt x="4268" y="2522"/>
                  </a:lnTo>
                  <a:lnTo>
                    <a:pt x="4040" y="1986"/>
                  </a:lnTo>
                  <a:close/>
                  <a:moveTo>
                    <a:pt x="742" y="1130"/>
                  </a:moveTo>
                  <a:lnTo>
                    <a:pt x="776" y="742"/>
                  </a:lnTo>
                  <a:lnTo>
                    <a:pt x="902" y="503"/>
                  </a:lnTo>
                  <a:lnTo>
                    <a:pt x="1187" y="320"/>
                  </a:lnTo>
                  <a:lnTo>
                    <a:pt x="902" y="0"/>
                  </a:lnTo>
                  <a:lnTo>
                    <a:pt x="651" y="160"/>
                  </a:lnTo>
                  <a:lnTo>
                    <a:pt x="331" y="548"/>
                  </a:lnTo>
                  <a:lnTo>
                    <a:pt x="537" y="1233"/>
                  </a:ln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62525" tIns="162525" rIns="162525" bIns="1625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Calibri"/>
                <a:buNone/>
              </a:pPr>
              <a:endPara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4" name="Google Shape;336;p34">
              <a:extLst>
                <a:ext uri="{FF2B5EF4-FFF2-40B4-BE49-F238E27FC236}">
                  <a16:creationId xmlns:a16="http://schemas.microsoft.com/office/drawing/2014/main" id="{32AF4030-FAE6-0C5D-6131-E97105D6CF7A}"/>
                </a:ext>
              </a:extLst>
            </p:cNvPr>
            <p:cNvSpPr/>
            <p:nvPr/>
          </p:nvSpPr>
          <p:spPr>
            <a:xfrm>
              <a:off x="4073750" y="2143225"/>
              <a:ext cx="34275" cy="68200"/>
            </a:xfrm>
            <a:custGeom>
              <a:avLst/>
              <a:gdLst/>
              <a:ahLst/>
              <a:cxnLst/>
              <a:rect l="l" t="t" r="r" b="b"/>
              <a:pathLst>
                <a:path w="1371" h="2728" extrusionOk="0">
                  <a:moveTo>
                    <a:pt x="286" y="0"/>
                  </a:moveTo>
                  <a:lnTo>
                    <a:pt x="1" y="445"/>
                  </a:lnTo>
                  <a:lnTo>
                    <a:pt x="69" y="719"/>
                  </a:lnTo>
                  <a:lnTo>
                    <a:pt x="69" y="719"/>
                  </a:lnTo>
                  <a:lnTo>
                    <a:pt x="217" y="856"/>
                  </a:lnTo>
                  <a:lnTo>
                    <a:pt x="138" y="1130"/>
                  </a:lnTo>
                  <a:lnTo>
                    <a:pt x="126" y="1746"/>
                  </a:lnTo>
                  <a:lnTo>
                    <a:pt x="229" y="2168"/>
                  </a:lnTo>
                  <a:lnTo>
                    <a:pt x="651" y="2477"/>
                  </a:lnTo>
                  <a:lnTo>
                    <a:pt x="685" y="2671"/>
                  </a:lnTo>
                  <a:lnTo>
                    <a:pt x="822" y="2728"/>
                  </a:lnTo>
                  <a:lnTo>
                    <a:pt x="1130" y="2294"/>
                  </a:lnTo>
                  <a:lnTo>
                    <a:pt x="1142" y="1997"/>
                  </a:lnTo>
                  <a:lnTo>
                    <a:pt x="1370" y="1872"/>
                  </a:lnTo>
                  <a:lnTo>
                    <a:pt x="1370" y="1643"/>
                  </a:lnTo>
                  <a:lnTo>
                    <a:pt x="1039" y="1415"/>
                  </a:lnTo>
                  <a:lnTo>
                    <a:pt x="914" y="1039"/>
                  </a:lnTo>
                  <a:lnTo>
                    <a:pt x="971" y="742"/>
                  </a:lnTo>
                  <a:lnTo>
                    <a:pt x="971" y="742"/>
                  </a:lnTo>
                  <a:lnTo>
                    <a:pt x="902" y="411"/>
                  </a:lnTo>
                  <a:lnTo>
                    <a:pt x="708" y="331"/>
                  </a:lnTo>
                  <a:lnTo>
                    <a:pt x="526" y="103"/>
                  </a:lnTo>
                  <a:lnTo>
                    <a:pt x="343" y="171"/>
                  </a:ln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62525" tIns="162525" rIns="162525" bIns="1625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Calibri"/>
                <a:buNone/>
              </a:pPr>
              <a:endPara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5" name="Google Shape;337;p34">
              <a:extLst>
                <a:ext uri="{FF2B5EF4-FFF2-40B4-BE49-F238E27FC236}">
                  <a16:creationId xmlns:a16="http://schemas.microsoft.com/office/drawing/2014/main" id="{8EFFC79A-DBD9-66EB-9B54-3C27221D1B17}"/>
                </a:ext>
              </a:extLst>
            </p:cNvPr>
            <p:cNvSpPr/>
            <p:nvPr/>
          </p:nvSpPr>
          <p:spPr>
            <a:xfrm>
              <a:off x="4728800" y="2520950"/>
              <a:ext cx="92750" cy="80775"/>
            </a:xfrm>
            <a:custGeom>
              <a:avLst/>
              <a:gdLst/>
              <a:ahLst/>
              <a:cxnLst/>
              <a:rect l="l" t="t" r="r" b="b"/>
              <a:pathLst>
                <a:path w="3710" h="3231" extrusionOk="0">
                  <a:moveTo>
                    <a:pt x="3527" y="320"/>
                  </a:moveTo>
                  <a:lnTo>
                    <a:pt x="3345" y="1"/>
                  </a:lnTo>
                  <a:lnTo>
                    <a:pt x="2911" y="560"/>
                  </a:lnTo>
                  <a:lnTo>
                    <a:pt x="2386" y="1142"/>
                  </a:lnTo>
                  <a:lnTo>
                    <a:pt x="1918" y="1758"/>
                  </a:lnTo>
                  <a:lnTo>
                    <a:pt x="1439" y="1724"/>
                  </a:lnTo>
                  <a:lnTo>
                    <a:pt x="788" y="1701"/>
                  </a:lnTo>
                  <a:lnTo>
                    <a:pt x="184" y="1838"/>
                  </a:lnTo>
                  <a:lnTo>
                    <a:pt x="149" y="1599"/>
                  </a:lnTo>
                  <a:lnTo>
                    <a:pt x="1" y="1644"/>
                  </a:lnTo>
                  <a:lnTo>
                    <a:pt x="58" y="1861"/>
                  </a:lnTo>
                  <a:lnTo>
                    <a:pt x="435" y="2774"/>
                  </a:lnTo>
                  <a:lnTo>
                    <a:pt x="2831" y="3230"/>
                  </a:lnTo>
                  <a:lnTo>
                    <a:pt x="2968" y="3036"/>
                  </a:lnTo>
                  <a:lnTo>
                    <a:pt x="2957" y="2671"/>
                  </a:lnTo>
                  <a:lnTo>
                    <a:pt x="3151" y="2295"/>
                  </a:lnTo>
                  <a:lnTo>
                    <a:pt x="3117" y="1930"/>
                  </a:lnTo>
                  <a:lnTo>
                    <a:pt x="3459" y="1747"/>
                  </a:lnTo>
                  <a:lnTo>
                    <a:pt x="3299" y="1621"/>
                  </a:lnTo>
                  <a:lnTo>
                    <a:pt x="3311" y="1028"/>
                  </a:lnTo>
                  <a:lnTo>
                    <a:pt x="3710" y="1028"/>
                  </a:ln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62525" tIns="162525" rIns="162525" bIns="1625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Calibri"/>
                <a:buNone/>
              </a:pPr>
              <a:endPara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6" name="Google Shape;338;p34">
              <a:extLst>
                <a:ext uri="{FF2B5EF4-FFF2-40B4-BE49-F238E27FC236}">
                  <a16:creationId xmlns:a16="http://schemas.microsoft.com/office/drawing/2014/main" id="{51FBC1DD-87A3-3791-D060-7BA96C826003}"/>
                </a:ext>
              </a:extLst>
            </p:cNvPr>
            <p:cNvSpPr/>
            <p:nvPr/>
          </p:nvSpPr>
          <p:spPr>
            <a:xfrm>
              <a:off x="2369900" y="3607675"/>
              <a:ext cx="310150" cy="748675"/>
            </a:xfrm>
            <a:custGeom>
              <a:avLst/>
              <a:gdLst/>
              <a:ahLst/>
              <a:cxnLst/>
              <a:rect l="l" t="t" r="r" b="b"/>
              <a:pathLst>
                <a:path w="12406" h="29947" extrusionOk="0">
                  <a:moveTo>
                    <a:pt x="10283" y="29901"/>
                  </a:moveTo>
                  <a:lnTo>
                    <a:pt x="10409" y="29467"/>
                  </a:lnTo>
                  <a:lnTo>
                    <a:pt x="9370" y="29262"/>
                  </a:lnTo>
                  <a:lnTo>
                    <a:pt x="8263" y="28748"/>
                  </a:lnTo>
                  <a:lnTo>
                    <a:pt x="7659" y="28086"/>
                  </a:lnTo>
                  <a:lnTo>
                    <a:pt x="7225" y="27687"/>
                  </a:lnTo>
                  <a:lnTo>
                    <a:pt x="8069" y="29615"/>
                  </a:lnTo>
                  <a:lnTo>
                    <a:pt x="8777" y="29615"/>
                  </a:lnTo>
                  <a:lnTo>
                    <a:pt x="9199" y="29638"/>
                  </a:lnTo>
                  <a:lnTo>
                    <a:pt x="9667" y="29946"/>
                  </a:lnTo>
                  <a:close/>
                  <a:moveTo>
                    <a:pt x="3094" y="218"/>
                  </a:moveTo>
                  <a:lnTo>
                    <a:pt x="2032" y="1"/>
                  </a:lnTo>
                  <a:lnTo>
                    <a:pt x="1462" y="811"/>
                  </a:lnTo>
                  <a:lnTo>
                    <a:pt x="1587" y="1039"/>
                  </a:lnTo>
                  <a:lnTo>
                    <a:pt x="1427" y="1987"/>
                  </a:lnTo>
                  <a:lnTo>
                    <a:pt x="629" y="2443"/>
                  </a:lnTo>
                  <a:lnTo>
                    <a:pt x="857" y="3949"/>
                  </a:lnTo>
                  <a:lnTo>
                    <a:pt x="731" y="4235"/>
                  </a:lnTo>
                  <a:lnTo>
                    <a:pt x="1017" y="4589"/>
                  </a:lnTo>
                  <a:lnTo>
                    <a:pt x="560" y="5159"/>
                  </a:lnTo>
                  <a:lnTo>
                    <a:pt x="195" y="6004"/>
                  </a:lnTo>
                  <a:lnTo>
                    <a:pt x="58" y="6837"/>
                  </a:lnTo>
                  <a:lnTo>
                    <a:pt x="309" y="7715"/>
                  </a:lnTo>
                  <a:lnTo>
                    <a:pt x="1" y="8640"/>
                  </a:lnTo>
                  <a:lnTo>
                    <a:pt x="708" y="10203"/>
                  </a:lnTo>
                  <a:lnTo>
                    <a:pt x="937" y="10374"/>
                  </a:lnTo>
                  <a:lnTo>
                    <a:pt x="1119" y="11208"/>
                  </a:lnTo>
                  <a:lnTo>
                    <a:pt x="891" y="12098"/>
                  </a:lnTo>
                  <a:lnTo>
                    <a:pt x="1085" y="12862"/>
                  </a:lnTo>
                  <a:lnTo>
                    <a:pt x="674" y="13479"/>
                  </a:lnTo>
                  <a:lnTo>
                    <a:pt x="891" y="14323"/>
                  </a:lnTo>
                  <a:lnTo>
                    <a:pt x="1359" y="15225"/>
                  </a:lnTo>
                  <a:lnTo>
                    <a:pt x="1005" y="15567"/>
                  </a:lnTo>
                  <a:lnTo>
                    <a:pt x="1051" y="16377"/>
                  </a:lnTo>
                  <a:lnTo>
                    <a:pt x="1142" y="17290"/>
                  </a:lnTo>
                  <a:lnTo>
                    <a:pt x="1621" y="18374"/>
                  </a:lnTo>
                  <a:lnTo>
                    <a:pt x="1393" y="18546"/>
                  </a:lnTo>
                  <a:lnTo>
                    <a:pt x="1907" y="19561"/>
                  </a:lnTo>
                  <a:lnTo>
                    <a:pt x="2340" y="19881"/>
                  </a:lnTo>
                  <a:lnTo>
                    <a:pt x="2226" y="20257"/>
                  </a:lnTo>
                  <a:lnTo>
                    <a:pt x="2626" y="20440"/>
                  </a:lnTo>
                  <a:lnTo>
                    <a:pt x="2820" y="20771"/>
                  </a:lnTo>
                  <a:lnTo>
                    <a:pt x="2557" y="20931"/>
                  </a:lnTo>
                  <a:lnTo>
                    <a:pt x="2820" y="21456"/>
                  </a:lnTo>
                  <a:lnTo>
                    <a:pt x="2968" y="22620"/>
                  </a:lnTo>
                  <a:lnTo>
                    <a:pt x="2877" y="23384"/>
                  </a:lnTo>
                  <a:lnTo>
                    <a:pt x="3128" y="23841"/>
                  </a:lnTo>
                  <a:lnTo>
                    <a:pt x="3116" y="24389"/>
                  </a:lnTo>
                  <a:lnTo>
                    <a:pt x="2728" y="24777"/>
                  </a:lnTo>
                  <a:lnTo>
                    <a:pt x="3174" y="25724"/>
                  </a:lnTo>
                  <a:lnTo>
                    <a:pt x="3539" y="26032"/>
                  </a:lnTo>
                  <a:lnTo>
                    <a:pt x="3984" y="25975"/>
                  </a:lnTo>
                  <a:lnTo>
                    <a:pt x="4246" y="26637"/>
                  </a:lnTo>
                  <a:lnTo>
                    <a:pt x="4737" y="27150"/>
                  </a:lnTo>
                  <a:lnTo>
                    <a:pt x="6449" y="27265"/>
                  </a:lnTo>
                  <a:lnTo>
                    <a:pt x="7134" y="27390"/>
                  </a:lnTo>
                  <a:lnTo>
                    <a:pt x="7453" y="27447"/>
                  </a:lnTo>
                  <a:lnTo>
                    <a:pt x="6780" y="26934"/>
                  </a:lnTo>
                  <a:lnTo>
                    <a:pt x="6198" y="26032"/>
                  </a:lnTo>
                  <a:lnTo>
                    <a:pt x="6323" y="25621"/>
                  </a:lnTo>
                  <a:lnTo>
                    <a:pt x="6825" y="25267"/>
                  </a:lnTo>
                  <a:lnTo>
                    <a:pt x="6894" y="24240"/>
                  </a:lnTo>
                  <a:lnTo>
                    <a:pt x="7567" y="23738"/>
                  </a:lnTo>
                  <a:lnTo>
                    <a:pt x="7533" y="22939"/>
                  </a:lnTo>
                  <a:lnTo>
                    <a:pt x="6791" y="22757"/>
                  </a:lnTo>
                  <a:lnTo>
                    <a:pt x="5878" y="22106"/>
                  </a:lnTo>
                  <a:lnTo>
                    <a:pt x="5867" y="21444"/>
                  </a:lnTo>
                  <a:lnTo>
                    <a:pt x="6278" y="20999"/>
                  </a:lnTo>
                  <a:lnTo>
                    <a:pt x="6951" y="20988"/>
                  </a:lnTo>
                  <a:lnTo>
                    <a:pt x="6985" y="20508"/>
                  </a:lnTo>
                  <a:lnTo>
                    <a:pt x="6814" y="19641"/>
                  </a:lnTo>
                  <a:lnTo>
                    <a:pt x="7225" y="19082"/>
                  </a:lnTo>
                  <a:lnTo>
                    <a:pt x="7807" y="18819"/>
                  </a:lnTo>
                  <a:lnTo>
                    <a:pt x="7453" y="18363"/>
                  </a:lnTo>
                  <a:lnTo>
                    <a:pt x="7134" y="18648"/>
                  </a:lnTo>
                  <a:lnTo>
                    <a:pt x="6563" y="18374"/>
                  </a:lnTo>
                  <a:lnTo>
                    <a:pt x="6209" y="17484"/>
                  </a:lnTo>
                  <a:lnTo>
                    <a:pt x="6426" y="17256"/>
                  </a:lnTo>
                  <a:lnTo>
                    <a:pt x="7225" y="17587"/>
                  </a:lnTo>
                  <a:lnTo>
                    <a:pt x="7932" y="17461"/>
                  </a:lnTo>
                  <a:lnTo>
                    <a:pt x="8298" y="17142"/>
                  </a:lnTo>
                  <a:lnTo>
                    <a:pt x="8035" y="16708"/>
                  </a:lnTo>
                  <a:lnTo>
                    <a:pt x="8024" y="16024"/>
                  </a:lnTo>
                  <a:lnTo>
                    <a:pt x="7738" y="15476"/>
                  </a:lnTo>
                  <a:lnTo>
                    <a:pt x="8560" y="15567"/>
                  </a:lnTo>
                  <a:lnTo>
                    <a:pt x="10021" y="15373"/>
                  </a:lnTo>
                  <a:lnTo>
                    <a:pt x="11002" y="14894"/>
                  </a:lnTo>
                  <a:lnTo>
                    <a:pt x="11470" y="13707"/>
                  </a:lnTo>
                  <a:lnTo>
                    <a:pt x="11436" y="13250"/>
                  </a:lnTo>
                  <a:lnTo>
                    <a:pt x="10877" y="12851"/>
                  </a:lnTo>
                  <a:lnTo>
                    <a:pt x="10865" y="12212"/>
                  </a:lnTo>
                  <a:lnTo>
                    <a:pt x="9747" y="11424"/>
                  </a:lnTo>
                  <a:lnTo>
                    <a:pt x="9701" y="10957"/>
                  </a:lnTo>
                  <a:lnTo>
                    <a:pt x="9644" y="10352"/>
                  </a:lnTo>
                  <a:lnTo>
                    <a:pt x="9781" y="10158"/>
                  </a:lnTo>
                  <a:lnTo>
                    <a:pt x="9621" y="9256"/>
                  </a:lnTo>
                  <a:lnTo>
                    <a:pt x="9667" y="8332"/>
                  </a:lnTo>
                  <a:lnTo>
                    <a:pt x="9736" y="7601"/>
                  </a:lnTo>
                  <a:lnTo>
                    <a:pt x="10580" y="6380"/>
                  </a:lnTo>
                  <a:lnTo>
                    <a:pt x="11333" y="5490"/>
                  </a:lnTo>
                  <a:lnTo>
                    <a:pt x="11801" y="5125"/>
                  </a:lnTo>
                  <a:lnTo>
                    <a:pt x="12406" y="4623"/>
                  </a:lnTo>
                  <a:lnTo>
                    <a:pt x="12326" y="3892"/>
                  </a:lnTo>
                  <a:lnTo>
                    <a:pt x="11892" y="3367"/>
                  </a:lnTo>
                  <a:lnTo>
                    <a:pt x="11516" y="3539"/>
                  </a:lnTo>
                  <a:lnTo>
                    <a:pt x="11470" y="4349"/>
                  </a:lnTo>
                  <a:lnTo>
                    <a:pt x="10865" y="5034"/>
                  </a:lnTo>
                  <a:lnTo>
                    <a:pt x="10261" y="5193"/>
                  </a:lnTo>
                  <a:lnTo>
                    <a:pt x="9382" y="5045"/>
                  </a:lnTo>
                  <a:lnTo>
                    <a:pt x="8560" y="4794"/>
                  </a:lnTo>
                  <a:lnTo>
                    <a:pt x="9165" y="3424"/>
                  </a:lnTo>
                  <a:lnTo>
                    <a:pt x="9005" y="3025"/>
                  </a:lnTo>
                  <a:lnTo>
                    <a:pt x="8161" y="2671"/>
                  </a:lnTo>
                  <a:lnTo>
                    <a:pt x="7134" y="1998"/>
                  </a:lnTo>
                  <a:lnTo>
                    <a:pt x="6483" y="1850"/>
                  </a:lnTo>
                  <a:lnTo>
                    <a:pt x="4885" y="366"/>
                  </a:lnTo>
                  <a:lnTo>
                    <a:pt x="4737" y="183"/>
                  </a:lnTo>
                  <a:lnTo>
                    <a:pt x="3847" y="138"/>
                  </a:lnTo>
                  <a:lnTo>
                    <a:pt x="3619" y="868"/>
                  </a:ln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62525" tIns="162525" rIns="162525" bIns="1625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Calibri"/>
                <a:buNone/>
              </a:pPr>
              <a:endPara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7" name="Google Shape;339;p34">
              <a:extLst>
                <a:ext uri="{FF2B5EF4-FFF2-40B4-BE49-F238E27FC236}">
                  <a16:creationId xmlns:a16="http://schemas.microsoft.com/office/drawing/2014/main" id="{02602473-5854-09C4-8623-6ABA97373A0D}"/>
                </a:ext>
              </a:extLst>
            </p:cNvPr>
            <p:cNvSpPr/>
            <p:nvPr/>
          </p:nvSpPr>
          <p:spPr>
            <a:xfrm>
              <a:off x="4521975" y="2175175"/>
              <a:ext cx="63650" cy="56500"/>
            </a:xfrm>
            <a:custGeom>
              <a:avLst/>
              <a:gdLst/>
              <a:ahLst/>
              <a:cxnLst/>
              <a:rect l="l" t="t" r="r" b="b"/>
              <a:pathLst>
                <a:path w="2546" h="2260" extrusionOk="0">
                  <a:moveTo>
                    <a:pt x="2545" y="2237"/>
                  </a:moveTo>
                  <a:lnTo>
                    <a:pt x="2408" y="1609"/>
                  </a:lnTo>
                  <a:lnTo>
                    <a:pt x="2054" y="1450"/>
                  </a:lnTo>
                  <a:lnTo>
                    <a:pt x="1701" y="1210"/>
                  </a:lnTo>
                  <a:lnTo>
                    <a:pt x="1838" y="925"/>
                  </a:lnTo>
                  <a:lnTo>
                    <a:pt x="1404" y="605"/>
                  </a:lnTo>
                  <a:lnTo>
                    <a:pt x="1495" y="400"/>
                  </a:lnTo>
                  <a:lnTo>
                    <a:pt x="1187" y="240"/>
                  </a:lnTo>
                  <a:lnTo>
                    <a:pt x="982" y="0"/>
                  </a:lnTo>
                  <a:lnTo>
                    <a:pt x="0" y="137"/>
                  </a:lnTo>
                  <a:lnTo>
                    <a:pt x="183" y="457"/>
                  </a:lnTo>
                  <a:lnTo>
                    <a:pt x="183" y="890"/>
                  </a:lnTo>
                  <a:lnTo>
                    <a:pt x="788" y="1107"/>
                  </a:lnTo>
                  <a:lnTo>
                    <a:pt x="1130" y="1381"/>
                  </a:lnTo>
                  <a:lnTo>
                    <a:pt x="1267" y="1347"/>
                  </a:lnTo>
                  <a:lnTo>
                    <a:pt x="1529" y="1598"/>
                  </a:lnTo>
                  <a:lnTo>
                    <a:pt x="1849" y="1598"/>
                  </a:lnTo>
                  <a:lnTo>
                    <a:pt x="1883" y="1735"/>
                  </a:lnTo>
                  <a:lnTo>
                    <a:pt x="2283" y="2260"/>
                  </a:ln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62525" tIns="162525" rIns="162525" bIns="1625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Calibri"/>
                <a:buNone/>
              </a:pPr>
              <a:endPara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8" name="Google Shape;340;p34">
              <a:extLst>
                <a:ext uri="{FF2B5EF4-FFF2-40B4-BE49-F238E27FC236}">
                  <a16:creationId xmlns:a16="http://schemas.microsoft.com/office/drawing/2014/main" id="{EA727350-C8CB-EFC1-3556-BCC993359B6B}"/>
                </a:ext>
              </a:extLst>
            </p:cNvPr>
            <p:cNvSpPr/>
            <p:nvPr/>
          </p:nvSpPr>
          <p:spPr>
            <a:xfrm>
              <a:off x="5901700" y="3354050"/>
              <a:ext cx="798875" cy="747525"/>
            </a:xfrm>
            <a:custGeom>
              <a:avLst/>
              <a:gdLst/>
              <a:ahLst/>
              <a:cxnLst/>
              <a:rect l="l" t="t" r="r" b="b"/>
              <a:pathLst>
                <a:path w="31955" h="29901" extrusionOk="0">
                  <a:moveTo>
                    <a:pt x="19778" y="27390"/>
                  </a:moveTo>
                  <a:lnTo>
                    <a:pt x="19344" y="27321"/>
                  </a:lnTo>
                  <a:lnTo>
                    <a:pt x="19082" y="27732"/>
                  </a:lnTo>
                  <a:lnTo>
                    <a:pt x="18990" y="28508"/>
                  </a:lnTo>
                  <a:lnTo>
                    <a:pt x="18694" y="29079"/>
                  </a:lnTo>
                  <a:lnTo>
                    <a:pt x="18625" y="29832"/>
                  </a:lnTo>
                  <a:lnTo>
                    <a:pt x="19047" y="29855"/>
                  </a:lnTo>
                  <a:lnTo>
                    <a:pt x="19162" y="29900"/>
                  </a:lnTo>
                  <a:lnTo>
                    <a:pt x="20109" y="29284"/>
                  </a:lnTo>
                  <a:lnTo>
                    <a:pt x="20189" y="29535"/>
                  </a:lnTo>
                  <a:lnTo>
                    <a:pt x="20759" y="28828"/>
                  </a:lnTo>
                  <a:lnTo>
                    <a:pt x="21216" y="28519"/>
                  </a:lnTo>
                  <a:lnTo>
                    <a:pt x="21855" y="27481"/>
                  </a:lnTo>
                  <a:lnTo>
                    <a:pt x="21455" y="27401"/>
                  </a:lnTo>
                  <a:lnTo>
                    <a:pt x="20771" y="27572"/>
                  </a:lnTo>
                  <a:lnTo>
                    <a:pt x="20291" y="27709"/>
                  </a:lnTo>
                  <a:close/>
                  <a:moveTo>
                    <a:pt x="26922" y="2808"/>
                  </a:moveTo>
                  <a:lnTo>
                    <a:pt x="26990" y="2488"/>
                  </a:lnTo>
                  <a:lnTo>
                    <a:pt x="27013" y="1975"/>
                  </a:lnTo>
                  <a:lnTo>
                    <a:pt x="26785" y="1518"/>
                  </a:lnTo>
                  <a:lnTo>
                    <a:pt x="26796" y="1130"/>
                  </a:lnTo>
                  <a:lnTo>
                    <a:pt x="26614" y="1016"/>
                  </a:lnTo>
                  <a:lnTo>
                    <a:pt x="26625" y="457"/>
                  </a:lnTo>
                  <a:lnTo>
                    <a:pt x="26454" y="0"/>
                  </a:lnTo>
                  <a:lnTo>
                    <a:pt x="26123" y="343"/>
                  </a:lnTo>
                  <a:lnTo>
                    <a:pt x="26066" y="594"/>
                  </a:lnTo>
                  <a:lnTo>
                    <a:pt x="25849" y="1096"/>
                  </a:lnTo>
                  <a:lnTo>
                    <a:pt x="25598" y="1587"/>
                  </a:lnTo>
                  <a:lnTo>
                    <a:pt x="25678" y="1883"/>
                  </a:lnTo>
                  <a:lnTo>
                    <a:pt x="25507" y="2066"/>
                  </a:lnTo>
                  <a:lnTo>
                    <a:pt x="25290" y="2751"/>
                  </a:lnTo>
                  <a:lnTo>
                    <a:pt x="25313" y="3276"/>
                  </a:lnTo>
                  <a:lnTo>
                    <a:pt x="25210" y="3538"/>
                  </a:lnTo>
                  <a:lnTo>
                    <a:pt x="25256" y="3983"/>
                  </a:lnTo>
                  <a:lnTo>
                    <a:pt x="24879" y="4691"/>
                  </a:lnTo>
                  <a:lnTo>
                    <a:pt x="24697" y="5193"/>
                  </a:lnTo>
                  <a:lnTo>
                    <a:pt x="24457" y="5604"/>
                  </a:lnTo>
                  <a:lnTo>
                    <a:pt x="24206" y="6094"/>
                  </a:lnTo>
                  <a:lnTo>
                    <a:pt x="23624" y="6391"/>
                  </a:lnTo>
                  <a:lnTo>
                    <a:pt x="22928" y="6094"/>
                  </a:lnTo>
                  <a:lnTo>
                    <a:pt x="22859" y="5809"/>
                  </a:lnTo>
                  <a:lnTo>
                    <a:pt x="22494" y="5581"/>
                  </a:lnTo>
                  <a:lnTo>
                    <a:pt x="22266" y="5581"/>
                  </a:lnTo>
                  <a:lnTo>
                    <a:pt x="21798" y="5033"/>
                  </a:lnTo>
                  <a:lnTo>
                    <a:pt x="21444" y="4725"/>
                  </a:lnTo>
                  <a:lnTo>
                    <a:pt x="20885" y="4440"/>
                  </a:lnTo>
                  <a:lnTo>
                    <a:pt x="20326" y="3938"/>
                  </a:lnTo>
                  <a:lnTo>
                    <a:pt x="20314" y="3675"/>
                  </a:lnTo>
                  <a:lnTo>
                    <a:pt x="20668" y="3241"/>
                  </a:lnTo>
                  <a:lnTo>
                    <a:pt x="20976" y="2785"/>
                  </a:lnTo>
                  <a:lnTo>
                    <a:pt x="20930" y="2408"/>
                  </a:lnTo>
                  <a:lnTo>
                    <a:pt x="21204" y="2386"/>
                  </a:lnTo>
                  <a:lnTo>
                    <a:pt x="21558" y="2020"/>
                  </a:lnTo>
                  <a:lnTo>
                    <a:pt x="21843" y="1541"/>
                  </a:lnTo>
                  <a:lnTo>
                    <a:pt x="21524" y="1085"/>
                  </a:lnTo>
                  <a:lnTo>
                    <a:pt x="21319" y="1256"/>
                  </a:lnTo>
                  <a:lnTo>
                    <a:pt x="21033" y="1187"/>
                  </a:lnTo>
                  <a:lnTo>
                    <a:pt x="20531" y="1438"/>
                  </a:lnTo>
                  <a:lnTo>
                    <a:pt x="20075" y="1153"/>
                  </a:lnTo>
                  <a:lnTo>
                    <a:pt x="19835" y="1256"/>
                  </a:lnTo>
                  <a:lnTo>
                    <a:pt x="19184" y="1027"/>
                  </a:lnTo>
                  <a:lnTo>
                    <a:pt x="18808" y="639"/>
                  </a:lnTo>
                  <a:lnTo>
                    <a:pt x="18306" y="423"/>
                  </a:lnTo>
                  <a:lnTo>
                    <a:pt x="17861" y="560"/>
                  </a:lnTo>
                  <a:lnTo>
                    <a:pt x="18420" y="856"/>
                  </a:lnTo>
                  <a:lnTo>
                    <a:pt x="18374" y="1313"/>
                  </a:lnTo>
                  <a:lnTo>
                    <a:pt x="17689" y="1484"/>
                  </a:lnTo>
                  <a:lnTo>
                    <a:pt x="17290" y="1381"/>
                  </a:lnTo>
                  <a:lnTo>
                    <a:pt x="16776" y="1701"/>
                  </a:lnTo>
                  <a:lnTo>
                    <a:pt x="16366" y="2226"/>
                  </a:lnTo>
                  <a:lnTo>
                    <a:pt x="16446" y="2443"/>
                  </a:lnTo>
                  <a:lnTo>
                    <a:pt x="16069" y="2682"/>
                  </a:lnTo>
                  <a:lnTo>
                    <a:pt x="15578" y="3413"/>
                  </a:lnTo>
                  <a:lnTo>
                    <a:pt x="15669" y="3903"/>
                  </a:lnTo>
                  <a:lnTo>
                    <a:pt x="15179" y="3823"/>
                  </a:lnTo>
                  <a:lnTo>
                    <a:pt x="14677" y="3823"/>
                  </a:lnTo>
                  <a:lnTo>
                    <a:pt x="14323" y="3276"/>
                  </a:lnTo>
                  <a:lnTo>
                    <a:pt x="13798" y="2865"/>
                  </a:lnTo>
                  <a:lnTo>
                    <a:pt x="13398" y="2979"/>
                  </a:lnTo>
                  <a:lnTo>
                    <a:pt x="13022" y="3105"/>
                  </a:lnTo>
                  <a:lnTo>
                    <a:pt x="12988" y="3333"/>
                  </a:lnTo>
                  <a:lnTo>
                    <a:pt x="12645" y="3241"/>
                  </a:lnTo>
                  <a:lnTo>
                    <a:pt x="12600" y="3493"/>
                  </a:lnTo>
                  <a:lnTo>
                    <a:pt x="12166" y="3652"/>
                  </a:lnTo>
                  <a:lnTo>
                    <a:pt x="11926" y="4006"/>
                  </a:lnTo>
                  <a:lnTo>
                    <a:pt x="11424" y="4451"/>
                  </a:lnTo>
                  <a:lnTo>
                    <a:pt x="11230" y="5136"/>
                  </a:lnTo>
                  <a:lnTo>
                    <a:pt x="10899" y="4953"/>
                  </a:lnTo>
                  <a:lnTo>
                    <a:pt x="10591" y="5387"/>
                  </a:lnTo>
                  <a:lnTo>
                    <a:pt x="10796" y="5821"/>
                  </a:lnTo>
                  <a:lnTo>
                    <a:pt x="10431" y="5992"/>
                  </a:lnTo>
                  <a:lnTo>
                    <a:pt x="10226" y="5204"/>
                  </a:lnTo>
                  <a:lnTo>
                    <a:pt x="9541" y="5980"/>
                  </a:lnTo>
                  <a:lnTo>
                    <a:pt x="9427" y="6471"/>
                  </a:lnTo>
                  <a:lnTo>
                    <a:pt x="9336" y="6836"/>
                  </a:lnTo>
                  <a:lnTo>
                    <a:pt x="8788" y="7304"/>
                  </a:lnTo>
                  <a:lnTo>
                    <a:pt x="8503" y="7783"/>
                  </a:lnTo>
                  <a:lnTo>
                    <a:pt x="8000" y="8183"/>
                  </a:lnTo>
                  <a:lnTo>
                    <a:pt x="7133" y="8457"/>
                  </a:lnTo>
                  <a:lnTo>
                    <a:pt x="6688" y="8434"/>
                  </a:lnTo>
                  <a:lnTo>
                    <a:pt x="6483" y="8514"/>
                  </a:lnTo>
                  <a:lnTo>
                    <a:pt x="6323" y="8719"/>
                  </a:lnTo>
                  <a:lnTo>
                    <a:pt x="5821" y="8811"/>
                  </a:lnTo>
                  <a:lnTo>
                    <a:pt x="5147" y="9153"/>
                  </a:lnTo>
                  <a:lnTo>
                    <a:pt x="4953" y="9039"/>
                  </a:lnTo>
                  <a:lnTo>
                    <a:pt x="4577" y="9119"/>
                  </a:lnTo>
                  <a:lnTo>
                    <a:pt x="3926" y="9438"/>
                  </a:lnTo>
                  <a:lnTo>
                    <a:pt x="3470" y="9826"/>
                  </a:lnTo>
                  <a:lnTo>
                    <a:pt x="2785" y="10123"/>
                  </a:lnTo>
                  <a:lnTo>
                    <a:pt x="2340" y="10751"/>
                  </a:lnTo>
                  <a:lnTo>
                    <a:pt x="2397" y="10066"/>
                  </a:lnTo>
                  <a:lnTo>
                    <a:pt x="1963" y="10728"/>
                  </a:lnTo>
                  <a:lnTo>
                    <a:pt x="1941" y="11253"/>
                  </a:lnTo>
                  <a:lnTo>
                    <a:pt x="1758" y="11709"/>
                  </a:lnTo>
                  <a:lnTo>
                    <a:pt x="1541" y="11926"/>
                  </a:lnTo>
                  <a:lnTo>
                    <a:pt x="1359" y="12451"/>
                  </a:lnTo>
                  <a:lnTo>
                    <a:pt x="1484" y="12725"/>
                  </a:lnTo>
                  <a:lnTo>
                    <a:pt x="1507" y="13010"/>
                  </a:lnTo>
                  <a:lnTo>
                    <a:pt x="1735" y="13729"/>
                  </a:lnTo>
                  <a:lnTo>
                    <a:pt x="1632" y="14197"/>
                  </a:lnTo>
                  <a:lnTo>
                    <a:pt x="1484" y="13832"/>
                  </a:lnTo>
                  <a:lnTo>
                    <a:pt x="1165" y="13581"/>
                  </a:lnTo>
                  <a:lnTo>
                    <a:pt x="1222" y="14425"/>
                  </a:lnTo>
                  <a:lnTo>
                    <a:pt x="971" y="14026"/>
                  </a:lnTo>
                  <a:lnTo>
                    <a:pt x="993" y="14425"/>
                  </a:lnTo>
                  <a:lnTo>
                    <a:pt x="1244" y="15133"/>
                  </a:lnTo>
                  <a:lnTo>
                    <a:pt x="1165" y="15852"/>
                  </a:lnTo>
                  <a:lnTo>
                    <a:pt x="1404" y="16206"/>
                  </a:lnTo>
                  <a:lnTo>
                    <a:pt x="1347" y="16480"/>
                  </a:lnTo>
                  <a:lnTo>
                    <a:pt x="1473" y="17062"/>
                  </a:lnTo>
                  <a:lnTo>
                    <a:pt x="1290" y="17575"/>
                  </a:lnTo>
                  <a:lnTo>
                    <a:pt x="1244" y="18089"/>
                  </a:lnTo>
                  <a:lnTo>
                    <a:pt x="1347" y="19013"/>
                  </a:lnTo>
                  <a:lnTo>
                    <a:pt x="1244" y="19549"/>
                  </a:lnTo>
                  <a:lnTo>
                    <a:pt x="936" y="20177"/>
                  </a:lnTo>
                  <a:lnTo>
                    <a:pt x="845" y="20497"/>
                  </a:lnTo>
                  <a:lnTo>
                    <a:pt x="628" y="20713"/>
                  </a:lnTo>
                  <a:lnTo>
                    <a:pt x="217" y="20828"/>
                  </a:lnTo>
                  <a:lnTo>
                    <a:pt x="1" y="21353"/>
                  </a:lnTo>
                  <a:lnTo>
                    <a:pt x="343" y="21524"/>
                  </a:lnTo>
                  <a:lnTo>
                    <a:pt x="914" y="22117"/>
                  </a:lnTo>
                  <a:lnTo>
                    <a:pt x="1427" y="22117"/>
                  </a:lnTo>
                  <a:lnTo>
                    <a:pt x="1975" y="22151"/>
                  </a:lnTo>
                  <a:lnTo>
                    <a:pt x="2443" y="21855"/>
                  </a:lnTo>
                  <a:lnTo>
                    <a:pt x="2933" y="21604"/>
                  </a:lnTo>
                  <a:lnTo>
                    <a:pt x="3127" y="21638"/>
                  </a:lnTo>
                  <a:lnTo>
                    <a:pt x="3767" y="21159"/>
                  </a:lnTo>
                  <a:lnTo>
                    <a:pt x="4314" y="21113"/>
                  </a:lnTo>
                  <a:lnTo>
                    <a:pt x="4896" y="21010"/>
                  </a:lnTo>
                  <a:lnTo>
                    <a:pt x="5501" y="21181"/>
                  </a:lnTo>
                  <a:lnTo>
                    <a:pt x="6015" y="21102"/>
                  </a:lnTo>
                  <a:lnTo>
                    <a:pt x="6665" y="21067"/>
                  </a:lnTo>
                  <a:lnTo>
                    <a:pt x="7099" y="20702"/>
                  </a:lnTo>
                  <a:lnTo>
                    <a:pt x="7418" y="20234"/>
                  </a:lnTo>
                  <a:lnTo>
                    <a:pt x="8160" y="20017"/>
                  </a:lnTo>
                  <a:lnTo>
                    <a:pt x="9153" y="19561"/>
                  </a:lnTo>
                  <a:lnTo>
                    <a:pt x="9861" y="19618"/>
                  </a:lnTo>
                  <a:lnTo>
                    <a:pt x="10842" y="19310"/>
                  </a:lnTo>
                  <a:lnTo>
                    <a:pt x="11961" y="18990"/>
                  </a:lnTo>
                  <a:lnTo>
                    <a:pt x="13353" y="18899"/>
                  </a:lnTo>
                  <a:lnTo>
                    <a:pt x="13923" y="19344"/>
                  </a:lnTo>
                  <a:lnTo>
                    <a:pt x="14460" y="19378"/>
                  </a:lnTo>
                  <a:lnTo>
                    <a:pt x="15213" y="19915"/>
                  </a:lnTo>
                  <a:lnTo>
                    <a:pt x="14985" y="20131"/>
                  </a:lnTo>
                  <a:lnTo>
                    <a:pt x="15236" y="20474"/>
                  </a:lnTo>
                  <a:lnTo>
                    <a:pt x="15430" y="21124"/>
                  </a:lnTo>
                  <a:lnTo>
                    <a:pt x="15202" y="21615"/>
                  </a:lnTo>
                  <a:lnTo>
                    <a:pt x="15612" y="21980"/>
                  </a:lnTo>
                  <a:lnTo>
                    <a:pt x="16229" y="21250"/>
                  </a:lnTo>
                  <a:lnTo>
                    <a:pt x="16834" y="20953"/>
                  </a:lnTo>
                  <a:lnTo>
                    <a:pt x="17792" y="20166"/>
                  </a:lnTo>
                  <a:lnTo>
                    <a:pt x="17564" y="20839"/>
                  </a:lnTo>
                  <a:lnTo>
                    <a:pt x="17085" y="21296"/>
                  </a:lnTo>
                  <a:lnTo>
                    <a:pt x="16719" y="21832"/>
                  </a:lnTo>
                  <a:lnTo>
                    <a:pt x="16092" y="22323"/>
                  </a:lnTo>
                  <a:lnTo>
                    <a:pt x="16834" y="22151"/>
                  </a:lnTo>
                  <a:lnTo>
                    <a:pt x="17507" y="21524"/>
                  </a:lnTo>
                  <a:lnTo>
                    <a:pt x="17381" y="22208"/>
                  </a:lnTo>
                  <a:lnTo>
                    <a:pt x="16925" y="22654"/>
                  </a:lnTo>
                  <a:lnTo>
                    <a:pt x="17598" y="22768"/>
                  </a:lnTo>
                  <a:lnTo>
                    <a:pt x="17781" y="23144"/>
                  </a:lnTo>
                  <a:lnTo>
                    <a:pt x="17724" y="23612"/>
                  </a:lnTo>
                  <a:lnTo>
                    <a:pt x="17507" y="24308"/>
                  </a:lnTo>
                  <a:lnTo>
                    <a:pt x="17712" y="24879"/>
                  </a:lnTo>
                  <a:lnTo>
                    <a:pt x="18283" y="25153"/>
                  </a:lnTo>
                  <a:lnTo>
                    <a:pt x="18682" y="25210"/>
                  </a:lnTo>
                  <a:lnTo>
                    <a:pt x="19025" y="25347"/>
                  </a:lnTo>
                  <a:lnTo>
                    <a:pt x="19515" y="25609"/>
                  </a:lnTo>
                  <a:lnTo>
                    <a:pt x="20542" y="24936"/>
                  </a:lnTo>
                  <a:lnTo>
                    <a:pt x="21045" y="24765"/>
                  </a:lnTo>
                  <a:lnTo>
                    <a:pt x="20657" y="25244"/>
                  </a:lnTo>
                  <a:lnTo>
                    <a:pt x="21033" y="25404"/>
                  </a:lnTo>
                  <a:lnTo>
                    <a:pt x="21421" y="25803"/>
                  </a:lnTo>
                  <a:lnTo>
                    <a:pt x="22083" y="25415"/>
                  </a:lnTo>
                  <a:lnTo>
                    <a:pt x="22631" y="25062"/>
                  </a:lnTo>
                  <a:lnTo>
                    <a:pt x="23532" y="24674"/>
                  </a:lnTo>
                  <a:lnTo>
                    <a:pt x="24388" y="24651"/>
                  </a:lnTo>
                  <a:lnTo>
                    <a:pt x="24982" y="24320"/>
                  </a:lnTo>
                  <a:lnTo>
                    <a:pt x="25107" y="24034"/>
                  </a:lnTo>
                  <a:lnTo>
                    <a:pt x="25541" y="23395"/>
                  </a:lnTo>
                  <a:lnTo>
                    <a:pt x="26100" y="22711"/>
                  </a:lnTo>
                  <a:lnTo>
                    <a:pt x="26614" y="22254"/>
                  </a:lnTo>
                  <a:lnTo>
                    <a:pt x="27241" y="21455"/>
                  </a:lnTo>
                  <a:lnTo>
                    <a:pt x="27709" y="21010"/>
                  </a:lnTo>
                  <a:lnTo>
                    <a:pt x="28337" y="20303"/>
                  </a:lnTo>
                  <a:lnTo>
                    <a:pt x="29102" y="19858"/>
                  </a:lnTo>
                  <a:lnTo>
                    <a:pt x="29821" y="19024"/>
                  </a:lnTo>
                  <a:lnTo>
                    <a:pt x="30266" y="18385"/>
                  </a:lnTo>
                  <a:lnTo>
                    <a:pt x="30460" y="17872"/>
                  </a:lnTo>
                  <a:lnTo>
                    <a:pt x="31007" y="17062"/>
                  </a:lnTo>
                  <a:lnTo>
                    <a:pt x="31304" y="16651"/>
                  </a:lnTo>
                  <a:lnTo>
                    <a:pt x="31658" y="15829"/>
                  </a:lnTo>
                  <a:lnTo>
                    <a:pt x="31555" y="15064"/>
                  </a:lnTo>
                  <a:lnTo>
                    <a:pt x="31806" y="14505"/>
                  </a:lnTo>
                  <a:lnTo>
                    <a:pt x="31955" y="13980"/>
                  </a:lnTo>
                  <a:lnTo>
                    <a:pt x="31955" y="13250"/>
                  </a:lnTo>
                  <a:lnTo>
                    <a:pt x="31555" y="12520"/>
                  </a:lnTo>
                  <a:lnTo>
                    <a:pt x="31293" y="12166"/>
                  </a:lnTo>
                  <a:lnTo>
                    <a:pt x="30871" y="11607"/>
                  </a:lnTo>
                  <a:lnTo>
                    <a:pt x="30973" y="10659"/>
                  </a:lnTo>
                  <a:lnTo>
                    <a:pt x="30756" y="10796"/>
                  </a:lnTo>
                  <a:lnTo>
                    <a:pt x="30528" y="10397"/>
                  </a:lnTo>
                  <a:lnTo>
                    <a:pt x="30174" y="10602"/>
                  </a:lnTo>
                  <a:lnTo>
                    <a:pt x="30095" y="9609"/>
                  </a:lnTo>
                  <a:lnTo>
                    <a:pt x="29775" y="9039"/>
                  </a:lnTo>
                  <a:lnTo>
                    <a:pt x="29923" y="8833"/>
                  </a:lnTo>
                  <a:lnTo>
                    <a:pt x="29478" y="8434"/>
                  </a:lnTo>
                  <a:lnTo>
                    <a:pt x="29022" y="8000"/>
                  </a:lnTo>
                  <a:lnTo>
                    <a:pt x="28269" y="7532"/>
                  </a:lnTo>
                  <a:lnTo>
                    <a:pt x="28132" y="6916"/>
                  </a:lnTo>
                  <a:lnTo>
                    <a:pt x="28326" y="6448"/>
                  </a:lnTo>
                  <a:lnTo>
                    <a:pt x="28269" y="5661"/>
                  </a:lnTo>
                  <a:lnTo>
                    <a:pt x="28075" y="5558"/>
                  </a:lnTo>
                  <a:lnTo>
                    <a:pt x="28052" y="5102"/>
                  </a:lnTo>
                  <a:lnTo>
                    <a:pt x="28017" y="4326"/>
                  </a:lnTo>
                  <a:lnTo>
                    <a:pt x="28177" y="3926"/>
                  </a:lnTo>
                  <a:lnTo>
                    <a:pt x="27846" y="3561"/>
                  </a:lnTo>
                  <a:lnTo>
                    <a:pt x="27652" y="3184"/>
                  </a:lnTo>
                  <a:lnTo>
                    <a:pt x="27093" y="3527"/>
                  </a:ln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62525" tIns="162525" rIns="162525" bIns="1625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Calibri"/>
                <a:buNone/>
              </a:pPr>
              <a:endPara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9" name="Google Shape;341;p34">
              <a:extLst>
                <a:ext uri="{FF2B5EF4-FFF2-40B4-BE49-F238E27FC236}">
                  <a16:creationId xmlns:a16="http://schemas.microsoft.com/office/drawing/2014/main" id="{69CAA4AD-3C51-42BF-F59A-3680D50E47D7}"/>
                </a:ext>
              </a:extLst>
            </p:cNvPr>
            <p:cNvSpPr/>
            <p:nvPr/>
          </p:nvSpPr>
          <p:spPr>
            <a:xfrm>
              <a:off x="3889450" y="2003125"/>
              <a:ext cx="130975" cy="57950"/>
            </a:xfrm>
            <a:custGeom>
              <a:avLst/>
              <a:gdLst/>
              <a:ahLst/>
              <a:cxnLst/>
              <a:rect l="l" t="t" r="r" b="b"/>
              <a:pathLst>
                <a:path w="5239" h="2318" extrusionOk="0">
                  <a:moveTo>
                    <a:pt x="5193" y="400"/>
                  </a:moveTo>
                  <a:lnTo>
                    <a:pt x="4862" y="229"/>
                  </a:lnTo>
                  <a:lnTo>
                    <a:pt x="4531" y="275"/>
                  </a:lnTo>
                  <a:lnTo>
                    <a:pt x="3960" y="1"/>
                  </a:lnTo>
                  <a:lnTo>
                    <a:pt x="3721" y="69"/>
                  </a:lnTo>
                  <a:lnTo>
                    <a:pt x="3344" y="434"/>
                  </a:lnTo>
                  <a:lnTo>
                    <a:pt x="2808" y="149"/>
                  </a:lnTo>
                  <a:lnTo>
                    <a:pt x="2591" y="560"/>
                  </a:lnTo>
                  <a:lnTo>
                    <a:pt x="2351" y="674"/>
                  </a:lnTo>
                  <a:lnTo>
                    <a:pt x="2488" y="1245"/>
                  </a:lnTo>
                  <a:lnTo>
                    <a:pt x="2431" y="1404"/>
                  </a:lnTo>
                  <a:lnTo>
                    <a:pt x="2191" y="1210"/>
                  </a:lnTo>
                  <a:lnTo>
                    <a:pt x="1849" y="1188"/>
                  </a:lnTo>
                  <a:lnTo>
                    <a:pt x="1358" y="1359"/>
                  </a:lnTo>
                  <a:lnTo>
                    <a:pt x="731" y="1313"/>
                  </a:lnTo>
                  <a:lnTo>
                    <a:pt x="651" y="1541"/>
                  </a:lnTo>
                  <a:lnTo>
                    <a:pt x="286" y="1302"/>
                  </a:lnTo>
                  <a:lnTo>
                    <a:pt x="69" y="1347"/>
                  </a:lnTo>
                  <a:lnTo>
                    <a:pt x="92" y="1496"/>
                  </a:lnTo>
                  <a:lnTo>
                    <a:pt x="0" y="1724"/>
                  </a:lnTo>
                  <a:lnTo>
                    <a:pt x="320" y="1884"/>
                  </a:lnTo>
                  <a:lnTo>
                    <a:pt x="696" y="1918"/>
                  </a:lnTo>
                  <a:lnTo>
                    <a:pt x="1130" y="2044"/>
                  </a:lnTo>
                  <a:lnTo>
                    <a:pt x="1210" y="1872"/>
                  </a:lnTo>
                  <a:lnTo>
                    <a:pt x="1895" y="1713"/>
                  </a:lnTo>
                  <a:lnTo>
                    <a:pt x="2077" y="2032"/>
                  </a:lnTo>
                  <a:lnTo>
                    <a:pt x="3104" y="2260"/>
                  </a:lnTo>
                  <a:lnTo>
                    <a:pt x="3698" y="2317"/>
                  </a:lnTo>
                  <a:lnTo>
                    <a:pt x="4040" y="2112"/>
                  </a:lnTo>
                  <a:lnTo>
                    <a:pt x="4656" y="2101"/>
                  </a:lnTo>
                  <a:lnTo>
                    <a:pt x="4782" y="1941"/>
                  </a:lnTo>
                  <a:lnTo>
                    <a:pt x="4976" y="1370"/>
                  </a:lnTo>
                  <a:lnTo>
                    <a:pt x="4816" y="1188"/>
                  </a:lnTo>
                  <a:lnTo>
                    <a:pt x="5216" y="1188"/>
                  </a:lnTo>
                  <a:lnTo>
                    <a:pt x="5239" y="811"/>
                  </a:lnTo>
                  <a:lnTo>
                    <a:pt x="5147" y="514"/>
                  </a:ln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62525" tIns="162525" rIns="162525" bIns="1625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Calibri"/>
                <a:buNone/>
              </a:pPr>
              <a:endPara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0" name="Google Shape;342;p34">
              <a:extLst>
                <a:ext uri="{FF2B5EF4-FFF2-40B4-BE49-F238E27FC236}">
                  <a16:creationId xmlns:a16="http://schemas.microsoft.com/office/drawing/2014/main" id="{371DF30B-7AF3-2B54-7041-9EC4CD27A99D}"/>
                </a:ext>
              </a:extLst>
            </p:cNvPr>
            <p:cNvSpPr/>
            <p:nvPr/>
          </p:nvSpPr>
          <p:spPr>
            <a:xfrm>
              <a:off x="4546500" y="2161475"/>
              <a:ext cx="104725" cy="81050"/>
            </a:xfrm>
            <a:custGeom>
              <a:avLst/>
              <a:gdLst/>
              <a:ahLst/>
              <a:cxnLst/>
              <a:rect l="l" t="t" r="r" b="b"/>
              <a:pathLst>
                <a:path w="4189" h="3242" extrusionOk="0">
                  <a:moveTo>
                    <a:pt x="286" y="1895"/>
                  </a:moveTo>
                  <a:lnTo>
                    <a:pt x="149" y="1929"/>
                  </a:lnTo>
                  <a:lnTo>
                    <a:pt x="320" y="2272"/>
                  </a:lnTo>
                  <a:lnTo>
                    <a:pt x="777" y="2682"/>
                  </a:lnTo>
                  <a:lnTo>
                    <a:pt x="1302" y="2808"/>
                  </a:lnTo>
                  <a:lnTo>
                    <a:pt x="902" y="2283"/>
                  </a:lnTo>
                  <a:lnTo>
                    <a:pt x="879" y="2135"/>
                  </a:lnTo>
                  <a:lnTo>
                    <a:pt x="548" y="2135"/>
                  </a:lnTo>
                  <a:close/>
                  <a:moveTo>
                    <a:pt x="1769" y="571"/>
                  </a:moveTo>
                  <a:lnTo>
                    <a:pt x="1165" y="23"/>
                  </a:lnTo>
                  <a:lnTo>
                    <a:pt x="948" y="1"/>
                  </a:lnTo>
                  <a:lnTo>
                    <a:pt x="788" y="126"/>
                  </a:lnTo>
                  <a:lnTo>
                    <a:pt x="1245" y="617"/>
                  </a:lnTo>
                  <a:lnTo>
                    <a:pt x="1165" y="708"/>
                  </a:lnTo>
                  <a:lnTo>
                    <a:pt x="765" y="651"/>
                  </a:lnTo>
                  <a:lnTo>
                    <a:pt x="160" y="400"/>
                  </a:lnTo>
                  <a:lnTo>
                    <a:pt x="1" y="537"/>
                  </a:lnTo>
                  <a:lnTo>
                    <a:pt x="206" y="788"/>
                  </a:lnTo>
                  <a:lnTo>
                    <a:pt x="514" y="936"/>
                  </a:lnTo>
                  <a:lnTo>
                    <a:pt x="423" y="1153"/>
                  </a:lnTo>
                  <a:lnTo>
                    <a:pt x="857" y="1473"/>
                  </a:lnTo>
                  <a:lnTo>
                    <a:pt x="720" y="1758"/>
                  </a:lnTo>
                  <a:lnTo>
                    <a:pt x="1073" y="1998"/>
                  </a:lnTo>
                  <a:lnTo>
                    <a:pt x="1427" y="2157"/>
                  </a:lnTo>
                  <a:lnTo>
                    <a:pt x="1564" y="2785"/>
                  </a:lnTo>
                  <a:lnTo>
                    <a:pt x="2317" y="2112"/>
                  </a:lnTo>
                  <a:lnTo>
                    <a:pt x="2591" y="2043"/>
                  </a:lnTo>
                  <a:lnTo>
                    <a:pt x="2854" y="2306"/>
                  </a:lnTo>
                  <a:lnTo>
                    <a:pt x="2682" y="2751"/>
                  </a:lnTo>
                  <a:lnTo>
                    <a:pt x="3230" y="3242"/>
                  </a:lnTo>
                  <a:lnTo>
                    <a:pt x="3413" y="3196"/>
                  </a:lnTo>
                  <a:lnTo>
                    <a:pt x="3299" y="2739"/>
                  </a:lnTo>
                  <a:lnTo>
                    <a:pt x="3538" y="2523"/>
                  </a:lnTo>
                  <a:lnTo>
                    <a:pt x="3595" y="2214"/>
                  </a:lnTo>
                  <a:lnTo>
                    <a:pt x="3584" y="1496"/>
                  </a:lnTo>
                  <a:lnTo>
                    <a:pt x="4189" y="1427"/>
                  </a:lnTo>
                  <a:lnTo>
                    <a:pt x="3904" y="1187"/>
                  </a:lnTo>
                  <a:lnTo>
                    <a:pt x="3538" y="1153"/>
                  </a:lnTo>
                  <a:lnTo>
                    <a:pt x="3048" y="514"/>
                  </a:lnTo>
                  <a:lnTo>
                    <a:pt x="2557" y="58"/>
                  </a:lnTo>
                  <a:lnTo>
                    <a:pt x="2557" y="58"/>
                  </a:lnTo>
                  <a:lnTo>
                    <a:pt x="2192" y="411"/>
                  </a:lnTo>
                  <a:lnTo>
                    <a:pt x="2112" y="628"/>
                  </a:ln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62525" tIns="162525" rIns="162525" bIns="1625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Calibri"/>
                <a:buNone/>
              </a:pPr>
              <a:endPara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1" name="Google Shape;343;p34">
              <a:extLst>
                <a:ext uri="{FF2B5EF4-FFF2-40B4-BE49-F238E27FC236}">
                  <a16:creationId xmlns:a16="http://schemas.microsoft.com/office/drawing/2014/main" id="{EAAD4846-74F4-45B4-37B7-243CD2E3575E}"/>
                </a:ext>
              </a:extLst>
            </p:cNvPr>
            <p:cNvSpPr/>
            <p:nvPr/>
          </p:nvSpPr>
          <p:spPr>
            <a:xfrm>
              <a:off x="4302575" y="3165450"/>
              <a:ext cx="34825" cy="48250"/>
            </a:xfrm>
            <a:custGeom>
              <a:avLst/>
              <a:gdLst/>
              <a:ahLst/>
              <a:cxnLst/>
              <a:rect l="l" t="t" r="r" b="b"/>
              <a:pathLst>
                <a:path w="1393" h="1930" extrusionOk="0">
                  <a:moveTo>
                    <a:pt x="1221" y="412"/>
                  </a:moveTo>
                  <a:lnTo>
                    <a:pt x="1176" y="58"/>
                  </a:lnTo>
                  <a:lnTo>
                    <a:pt x="1176" y="58"/>
                  </a:lnTo>
                  <a:lnTo>
                    <a:pt x="742" y="1"/>
                  </a:lnTo>
                  <a:lnTo>
                    <a:pt x="502" y="514"/>
                  </a:lnTo>
                  <a:lnTo>
                    <a:pt x="0" y="446"/>
                  </a:lnTo>
                  <a:lnTo>
                    <a:pt x="206" y="857"/>
                  </a:lnTo>
                  <a:lnTo>
                    <a:pt x="217" y="1017"/>
                  </a:lnTo>
                  <a:lnTo>
                    <a:pt x="502" y="1884"/>
                  </a:lnTo>
                  <a:lnTo>
                    <a:pt x="491" y="1930"/>
                  </a:lnTo>
                  <a:lnTo>
                    <a:pt x="571" y="1907"/>
                  </a:lnTo>
                  <a:lnTo>
                    <a:pt x="879" y="1587"/>
                  </a:lnTo>
                  <a:lnTo>
                    <a:pt x="1187" y="1108"/>
                  </a:lnTo>
                  <a:lnTo>
                    <a:pt x="1392" y="914"/>
                  </a:lnTo>
                  <a:lnTo>
                    <a:pt x="1392" y="629"/>
                  </a:ln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62525" tIns="162525" rIns="162525" bIns="1625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Calibri"/>
                <a:buNone/>
              </a:pPr>
              <a:endPara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2" name="Google Shape;344;p34">
              <a:extLst>
                <a:ext uri="{FF2B5EF4-FFF2-40B4-BE49-F238E27FC236}">
                  <a16:creationId xmlns:a16="http://schemas.microsoft.com/office/drawing/2014/main" id="{8B098270-2707-F2EC-E1D6-1397A5FC1A47}"/>
                </a:ext>
              </a:extLst>
            </p:cNvPr>
            <p:cNvSpPr/>
            <p:nvPr/>
          </p:nvSpPr>
          <p:spPr>
            <a:xfrm>
              <a:off x="3764775" y="1949775"/>
              <a:ext cx="63350" cy="42825"/>
            </a:xfrm>
            <a:custGeom>
              <a:avLst/>
              <a:gdLst/>
              <a:ahLst/>
              <a:cxnLst/>
              <a:rect l="l" t="t" r="r" b="b"/>
              <a:pathLst>
                <a:path w="2534" h="1713" extrusionOk="0">
                  <a:moveTo>
                    <a:pt x="1689" y="1"/>
                  </a:moveTo>
                  <a:lnTo>
                    <a:pt x="1062" y="183"/>
                  </a:lnTo>
                  <a:lnTo>
                    <a:pt x="548" y="115"/>
                  </a:lnTo>
                  <a:lnTo>
                    <a:pt x="548" y="115"/>
                  </a:lnTo>
                  <a:lnTo>
                    <a:pt x="0" y="286"/>
                  </a:lnTo>
                  <a:lnTo>
                    <a:pt x="103" y="594"/>
                  </a:lnTo>
                  <a:lnTo>
                    <a:pt x="422" y="606"/>
                  </a:lnTo>
                  <a:lnTo>
                    <a:pt x="765" y="948"/>
                  </a:lnTo>
                  <a:lnTo>
                    <a:pt x="1244" y="1370"/>
                  </a:lnTo>
                  <a:lnTo>
                    <a:pt x="1598" y="1302"/>
                  </a:lnTo>
                  <a:lnTo>
                    <a:pt x="2226" y="1712"/>
                  </a:lnTo>
                  <a:lnTo>
                    <a:pt x="2283" y="1210"/>
                  </a:lnTo>
                  <a:lnTo>
                    <a:pt x="2477" y="1176"/>
                  </a:lnTo>
                  <a:lnTo>
                    <a:pt x="2534" y="583"/>
                  </a:lnTo>
                  <a:lnTo>
                    <a:pt x="2134" y="377"/>
                  </a:ln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62525" tIns="162525" rIns="162525" bIns="1625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Calibri"/>
                <a:buNone/>
              </a:pPr>
              <a:endPara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3" name="Google Shape;345;p34">
              <a:extLst>
                <a:ext uri="{FF2B5EF4-FFF2-40B4-BE49-F238E27FC236}">
                  <a16:creationId xmlns:a16="http://schemas.microsoft.com/office/drawing/2014/main" id="{2CFA0A35-2743-2F80-BCAA-9AF44D7CAEFD}"/>
                </a:ext>
              </a:extLst>
            </p:cNvPr>
            <p:cNvSpPr/>
            <p:nvPr/>
          </p:nvSpPr>
          <p:spPr>
            <a:xfrm>
              <a:off x="3736525" y="2834500"/>
              <a:ext cx="60500" cy="138400"/>
            </a:xfrm>
            <a:custGeom>
              <a:avLst/>
              <a:gdLst/>
              <a:ahLst/>
              <a:cxnLst/>
              <a:rect l="l" t="t" r="r" b="b"/>
              <a:pathLst>
                <a:path w="2420" h="5536" extrusionOk="0">
                  <a:moveTo>
                    <a:pt x="2271" y="526"/>
                  </a:moveTo>
                  <a:lnTo>
                    <a:pt x="1667" y="1"/>
                  </a:lnTo>
                  <a:lnTo>
                    <a:pt x="1381" y="1"/>
                  </a:lnTo>
                  <a:lnTo>
                    <a:pt x="1107" y="275"/>
                  </a:lnTo>
                  <a:lnTo>
                    <a:pt x="936" y="537"/>
                  </a:lnTo>
                  <a:lnTo>
                    <a:pt x="548" y="628"/>
                  </a:lnTo>
                  <a:lnTo>
                    <a:pt x="377" y="1028"/>
                  </a:lnTo>
                  <a:lnTo>
                    <a:pt x="103" y="1131"/>
                  </a:lnTo>
                  <a:lnTo>
                    <a:pt x="0" y="1599"/>
                  </a:lnTo>
                  <a:lnTo>
                    <a:pt x="251" y="1872"/>
                  </a:lnTo>
                  <a:lnTo>
                    <a:pt x="537" y="2192"/>
                  </a:lnTo>
                  <a:lnTo>
                    <a:pt x="560" y="2637"/>
                  </a:lnTo>
                  <a:lnTo>
                    <a:pt x="719" y="2820"/>
                  </a:lnTo>
                  <a:lnTo>
                    <a:pt x="697" y="4908"/>
                  </a:lnTo>
                  <a:lnTo>
                    <a:pt x="891" y="5536"/>
                  </a:lnTo>
                  <a:lnTo>
                    <a:pt x="1552" y="5422"/>
                  </a:lnTo>
                  <a:lnTo>
                    <a:pt x="1587" y="3961"/>
                  </a:lnTo>
                  <a:lnTo>
                    <a:pt x="1575" y="3379"/>
                  </a:lnTo>
                  <a:lnTo>
                    <a:pt x="1712" y="2808"/>
                  </a:lnTo>
                  <a:lnTo>
                    <a:pt x="1963" y="2534"/>
                  </a:lnTo>
                  <a:lnTo>
                    <a:pt x="2351" y="1964"/>
                  </a:lnTo>
                  <a:lnTo>
                    <a:pt x="2260" y="1724"/>
                  </a:lnTo>
                  <a:lnTo>
                    <a:pt x="2420" y="1370"/>
                  </a:lnTo>
                  <a:lnTo>
                    <a:pt x="2249" y="823"/>
                  </a:ln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62525" tIns="162525" rIns="162525" bIns="1625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Calibri"/>
                <a:buNone/>
              </a:pPr>
              <a:endPara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4" name="Google Shape;346;p34">
              <a:extLst>
                <a:ext uri="{FF2B5EF4-FFF2-40B4-BE49-F238E27FC236}">
                  <a16:creationId xmlns:a16="http://schemas.microsoft.com/office/drawing/2014/main" id="{A26BD339-213A-4576-F289-82B7ED98F47F}"/>
                </a:ext>
              </a:extLst>
            </p:cNvPr>
            <p:cNvSpPr/>
            <p:nvPr/>
          </p:nvSpPr>
          <p:spPr>
            <a:xfrm>
              <a:off x="3612125" y="2769175"/>
              <a:ext cx="152375" cy="124975"/>
            </a:xfrm>
            <a:custGeom>
              <a:avLst/>
              <a:gdLst/>
              <a:ahLst/>
              <a:cxnLst/>
              <a:rect l="l" t="t" r="r" b="b"/>
              <a:pathLst>
                <a:path w="6095" h="4999" extrusionOk="0">
                  <a:moveTo>
                    <a:pt x="4668" y="172"/>
                  </a:moveTo>
                  <a:lnTo>
                    <a:pt x="4155" y="172"/>
                  </a:lnTo>
                  <a:lnTo>
                    <a:pt x="3961" y="0"/>
                  </a:lnTo>
                  <a:lnTo>
                    <a:pt x="3527" y="126"/>
                  </a:lnTo>
                  <a:lnTo>
                    <a:pt x="2785" y="503"/>
                  </a:lnTo>
                  <a:lnTo>
                    <a:pt x="2625" y="788"/>
                  </a:lnTo>
                  <a:lnTo>
                    <a:pt x="2021" y="1199"/>
                  </a:lnTo>
                  <a:lnTo>
                    <a:pt x="1906" y="1427"/>
                  </a:lnTo>
                  <a:lnTo>
                    <a:pt x="1576" y="1610"/>
                  </a:lnTo>
                  <a:lnTo>
                    <a:pt x="1188" y="1484"/>
                  </a:lnTo>
                  <a:lnTo>
                    <a:pt x="959" y="1712"/>
                  </a:lnTo>
                  <a:lnTo>
                    <a:pt x="845" y="2340"/>
                  </a:lnTo>
                  <a:lnTo>
                    <a:pt x="206" y="3082"/>
                  </a:lnTo>
                  <a:lnTo>
                    <a:pt x="229" y="3401"/>
                  </a:lnTo>
                  <a:lnTo>
                    <a:pt x="1" y="3778"/>
                  </a:lnTo>
                  <a:lnTo>
                    <a:pt x="58" y="4314"/>
                  </a:lnTo>
                  <a:lnTo>
                    <a:pt x="423" y="4508"/>
                  </a:lnTo>
                  <a:lnTo>
                    <a:pt x="560" y="4805"/>
                  </a:lnTo>
                  <a:lnTo>
                    <a:pt x="914" y="4999"/>
                  </a:lnTo>
                  <a:lnTo>
                    <a:pt x="1188" y="4771"/>
                  </a:lnTo>
                  <a:lnTo>
                    <a:pt x="1576" y="4736"/>
                  </a:lnTo>
                  <a:lnTo>
                    <a:pt x="2112" y="4965"/>
                  </a:lnTo>
                  <a:lnTo>
                    <a:pt x="1998" y="4280"/>
                  </a:lnTo>
                  <a:lnTo>
                    <a:pt x="2032" y="3766"/>
                  </a:lnTo>
                  <a:lnTo>
                    <a:pt x="3413" y="3721"/>
                  </a:lnTo>
                  <a:lnTo>
                    <a:pt x="3755" y="3801"/>
                  </a:lnTo>
                  <a:lnTo>
                    <a:pt x="4018" y="3652"/>
                  </a:lnTo>
                  <a:lnTo>
                    <a:pt x="4383" y="3721"/>
                  </a:lnTo>
                  <a:lnTo>
                    <a:pt x="5079" y="3744"/>
                  </a:lnTo>
                  <a:lnTo>
                    <a:pt x="5353" y="3641"/>
                  </a:lnTo>
                  <a:lnTo>
                    <a:pt x="5524" y="3241"/>
                  </a:lnTo>
                  <a:lnTo>
                    <a:pt x="5912" y="3150"/>
                  </a:lnTo>
                  <a:lnTo>
                    <a:pt x="6083" y="2888"/>
                  </a:lnTo>
                  <a:lnTo>
                    <a:pt x="6095" y="2260"/>
                  </a:lnTo>
                  <a:lnTo>
                    <a:pt x="5182" y="2055"/>
                  </a:lnTo>
                  <a:lnTo>
                    <a:pt x="5159" y="1610"/>
                  </a:lnTo>
                  <a:lnTo>
                    <a:pt x="4714" y="1028"/>
                  </a:lnTo>
                  <a:lnTo>
                    <a:pt x="4600" y="617"/>
                  </a:ln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62525" tIns="162525" rIns="162525" bIns="1625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Calibri"/>
                <a:buNone/>
              </a:pPr>
              <a:endPara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5" name="Google Shape;347;p34">
              <a:extLst>
                <a:ext uri="{FF2B5EF4-FFF2-40B4-BE49-F238E27FC236}">
                  <a16:creationId xmlns:a16="http://schemas.microsoft.com/office/drawing/2014/main" id="{3CE5CFD0-32F8-54E8-EA81-264010C74402}"/>
                </a:ext>
              </a:extLst>
            </p:cNvPr>
            <p:cNvSpPr/>
            <p:nvPr/>
          </p:nvSpPr>
          <p:spPr>
            <a:xfrm>
              <a:off x="5438375" y="2512125"/>
              <a:ext cx="102725" cy="130975"/>
            </a:xfrm>
            <a:custGeom>
              <a:avLst/>
              <a:gdLst/>
              <a:ahLst/>
              <a:cxnLst/>
              <a:rect l="l" t="t" r="r" b="b"/>
              <a:pathLst>
                <a:path w="4109" h="5239" extrusionOk="0">
                  <a:moveTo>
                    <a:pt x="4040" y="3994"/>
                  </a:moveTo>
                  <a:lnTo>
                    <a:pt x="3401" y="2545"/>
                  </a:lnTo>
                  <a:lnTo>
                    <a:pt x="3184" y="2568"/>
                  </a:lnTo>
                  <a:lnTo>
                    <a:pt x="3161" y="3138"/>
                  </a:lnTo>
                  <a:lnTo>
                    <a:pt x="2659" y="2671"/>
                  </a:lnTo>
                  <a:lnTo>
                    <a:pt x="2819" y="2146"/>
                  </a:lnTo>
                  <a:lnTo>
                    <a:pt x="3161" y="2100"/>
                  </a:lnTo>
                  <a:lnTo>
                    <a:pt x="3390" y="1335"/>
                  </a:lnTo>
                  <a:lnTo>
                    <a:pt x="2899" y="1176"/>
                  </a:lnTo>
                  <a:lnTo>
                    <a:pt x="2191" y="1198"/>
                  </a:lnTo>
                  <a:lnTo>
                    <a:pt x="1415" y="1073"/>
                  </a:lnTo>
                  <a:lnTo>
                    <a:pt x="1244" y="445"/>
                  </a:lnTo>
                  <a:lnTo>
                    <a:pt x="856" y="388"/>
                  </a:lnTo>
                  <a:lnTo>
                    <a:pt x="171" y="0"/>
                  </a:lnTo>
                  <a:lnTo>
                    <a:pt x="0" y="616"/>
                  </a:lnTo>
                  <a:lnTo>
                    <a:pt x="662" y="1096"/>
                  </a:lnTo>
                  <a:lnTo>
                    <a:pt x="217" y="1438"/>
                  </a:lnTo>
                  <a:lnTo>
                    <a:pt x="103" y="1769"/>
                  </a:lnTo>
                  <a:lnTo>
                    <a:pt x="628" y="2009"/>
                  </a:lnTo>
                  <a:lnTo>
                    <a:pt x="571" y="2556"/>
                  </a:lnTo>
                  <a:lnTo>
                    <a:pt x="947" y="3241"/>
                  </a:lnTo>
                  <a:lnTo>
                    <a:pt x="1176" y="3983"/>
                  </a:lnTo>
                  <a:lnTo>
                    <a:pt x="1484" y="4063"/>
                  </a:lnTo>
                  <a:lnTo>
                    <a:pt x="1735" y="4166"/>
                  </a:lnTo>
                  <a:lnTo>
                    <a:pt x="1815" y="3994"/>
                  </a:lnTo>
                  <a:lnTo>
                    <a:pt x="2168" y="4177"/>
                  </a:lnTo>
                  <a:lnTo>
                    <a:pt x="2362" y="3675"/>
                  </a:lnTo>
                  <a:lnTo>
                    <a:pt x="2226" y="3310"/>
                  </a:lnTo>
                  <a:lnTo>
                    <a:pt x="2956" y="3332"/>
                  </a:lnTo>
                  <a:lnTo>
                    <a:pt x="3355" y="3869"/>
                  </a:lnTo>
                  <a:lnTo>
                    <a:pt x="3572" y="4302"/>
                  </a:lnTo>
                  <a:lnTo>
                    <a:pt x="3686" y="4759"/>
                  </a:lnTo>
                  <a:lnTo>
                    <a:pt x="3972" y="5238"/>
                  </a:lnTo>
                  <a:lnTo>
                    <a:pt x="3812" y="4508"/>
                  </a:lnTo>
                  <a:lnTo>
                    <a:pt x="4109" y="4645"/>
                  </a:ln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62525" tIns="162525" rIns="162525" bIns="1625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Calibri"/>
                <a:buNone/>
              </a:pPr>
              <a:endPara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6" name="Google Shape;348;p34">
              <a:extLst>
                <a:ext uri="{FF2B5EF4-FFF2-40B4-BE49-F238E27FC236}">
                  <a16:creationId xmlns:a16="http://schemas.microsoft.com/office/drawing/2014/main" id="{3E485B3F-DCA9-70D2-B515-BBE3259CA038}"/>
                </a:ext>
              </a:extLst>
            </p:cNvPr>
            <p:cNvSpPr/>
            <p:nvPr/>
          </p:nvSpPr>
          <p:spPr>
            <a:xfrm>
              <a:off x="4126250" y="2109550"/>
              <a:ext cx="111850" cy="65925"/>
            </a:xfrm>
            <a:custGeom>
              <a:avLst/>
              <a:gdLst/>
              <a:ahLst/>
              <a:cxnLst/>
              <a:rect l="l" t="t" r="r" b="b"/>
              <a:pathLst>
                <a:path w="4474" h="2637" extrusionOk="0">
                  <a:moveTo>
                    <a:pt x="4474" y="468"/>
                  </a:moveTo>
                  <a:lnTo>
                    <a:pt x="4040" y="366"/>
                  </a:lnTo>
                  <a:lnTo>
                    <a:pt x="3470" y="58"/>
                  </a:lnTo>
                  <a:lnTo>
                    <a:pt x="2648" y="252"/>
                  </a:lnTo>
                  <a:lnTo>
                    <a:pt x="2317" y="480"/>
                  </a:lnTo>
                  <a:lnTo>
                    <a:pt x="1256" y="434"/>
                  </a:lnTo>
                  <a:lnTo>
                    <a:pt x="685" y="297"/>
                  </a:lnTo>
                  <a:lnTo>
                    <a:pt x="411" y="366"/>
                  </a:lnTo>
                  <a:lnTo>
                    <a:pt x="149" y="0"/>
                  </a:lnTo>
                  <a:lnTo>
                    <a:pt x="0" y="194"/>
                  </a:lnTo>
                  <a:lnTo>
                    <a:pt x="92" y="525"/>
                  </a:lnTo>
                  <a:lnTo>
                    <a:pt x="491" y="891"/>
                  </a:lnTo>
                  <a:lnTo>
                    <a:pt x="251" y="1165"/>
                  </a:lnTo>
                  <a:lnTo>
                    <a:pt x="149" y="1450"/>
                  </a:lnTo>
                  <a:lnTo>
                    <a:pt x="240" y="1553"/>
                  </a:lnTo>
                  <a:lnTo>
                    <a:pt x="137" y="1678"/>
                  </a:lnTo>
                  <a:lnTo>
                    <a:pt x="537" y="1963"/>
                  </a:lnTo>
                  <a:lnTo>
                    <a:pt x="651" y="2545"/>
                  </a:lnTo>
                  <a:lnTo>
                    <a:pt x="1187" y="2580"/>
                  </a:lnTo>
                  <a:lnTo>
                    <a:pt x="1746" y="2329"/>
                  </a:lnTo>
                  <a:lnTo>
                    <a:pt x="2306" y="2637"/>
                  </a:lnTo>
                  <a:lnTo>
                    <a:pt x="2956" y="2545"/>
                  </a:lnTo>
                  <a:lnTo>
                    <a:pt x="2922" y="2123"/>
                  </a:lnTo>
                  <a:lnTo>
                    <a:pt x="3630" y="1838"/>
                  </a:lnTo>
                  <a:lnTo>
                    <a:pt x="4269" y="1952"/>
                  </a:lnTo>
                  <a:lnTo>
                    <a:pt x="3972" y="1450"/>
                  </a:lnTo>
                  <a:lnTo>
                    <a:pt x="4154" y="822"/>
                  </a:ln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62525" tIns="162525" rIns="162525" bIns="1625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Calibri"/>
                <a:buNone/>
              </a:pPr>
              <a:endPara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7" name="Google Shape;349;p34">
              <a:extLst>
                <a:ext uri="{FF2B5EF4-FFF2-40B4-BE49-F238E27FC236}">
                  <a16:creationId xmlns:a16="http://schemas.microsoft.com/office/drawing/2014/main" id="{F34DB088-EDC1-4688-6912-4B3DBFCB8E61}"/>
                </a:ext>
              </a:extLst>
            </p:cNvPr>
            <p:cNvSpPr/>
            <p:nvPr/>
          </p:nvSpPr>
          <p:spPr>
            <a:xfrm>
              <a:off x="4004425" y="2087575"/>
              <a:ext cx="71075" cy="56800"/>
            </a:xfrm>
            <a:custGeom>
              <a:avLst/>
              <a:gdLst/>
              <a:ahLst/>
              <a:cxnLst/>
              <a:rect l="l" t="t" r="r" b="b"/>
              <a:pathLst>
                <a:path w="2843" h="2272" extrusionOk="0">
                  <a:moveTo>
                    <a:pt x="879" y="1"/>
                  </a:moveTo>
                  <a:lnTo>
                    <a:pt x="548" y="24"/>
                  </a:lnTo>
                  <a:lnTo>
                    <a:pt x="400" y="206"/>
                  </a:lnTo>
                  <a:lnTo>
                    <a:pt x="137" y="1"/>
                  </a:lnTo>
                  <a:lnTo>
                    <a:pt x="0" y="366"/>
                  </a:lnTo>
                  <a:lnTo>
                    <a:pt x="388" y="777"/>
                  </a:lnTo>
                  <a:lnTo>
                    <a:pt x="571" y="1051"/>
                  </a:lnTo>
                  <a:lnTo>
                    <a:pt x="925" y="1370"/>
                  </a:lnTo>
                  <a:lnTo>
                    <a:pt x="1210" y="1576"/>
                  </a:lnTo>
                  <a:lnTo>
                    <a:pt x="1530" y="1929"/>
                  </a:lnTo>
                  <a:lnTo>
                    <a:pt x="2203" y="2272"/>
                  </a:lnTo>
                  <a:lnTo>
                    <a:pt x="2260" y="1781"/>
                  </a:lnTo>
                  <a:lnTo>
                    <a:pt x="2477" y="1587"/>
                  </a:lnTo>
                  <a:lnTo>
                    <a:pt x="2602" y="1496"/>
                  </a:lnTo>
                  <a:lnTo>
                    <a:pt x="2774" y="1462"/>
                  </a:lnTo>
                  <a:lnTo>
                    <a:pt x="2842" y="1051"/>
                  </a:lnTo>
                  <a:lnTo>
                    <a:pt x="2454" y="720"/>
                  </a:lnTo>
                  <a:lnTo>
                    <a:pt x="2602" y="332"/>
                  </a:lnTo>
                  <a:lnTo>
                    <a:pt x="2340" y="332"/>
                  </a:lnTo>
                  <a:lnTo>
                    <a:pt x="2340" y="332"/>
                  </a:lnTo>
                  <a:lnTo>
                    <a:pt x="1998" y="138"/>
                  </a:lnTo>
                  <a:lnTo>
                    <a:pt x="1507" y="149"/>
                  </a:ln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62525" tIns="162525" rIns="162525" bIns="1625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Calibri"/>
                <a:buNone/>
              </a:pPr>
              <a:endPara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8" name="Google Shape;350;p34">
              <a:extLst>
                <a:ext uri="{FF2B5EF4-FFF2-40B4-BE49-F238E27FC236}">
                  <a16:creationId xmlns:a16="http://schemas.microsoft.com/office/drawing/2014/main" id="{D871F8C3-8C3C-3FE6-087C-83F8AA824ABA}"/>
                </a:ext>
              </a:extLst>
            </p:cNvPr>
            <p:cNvSpPr/>
            <p:nvPr/>
          </p:nvSpPr>
          <p:spPr>
            <a:xfrm>
              <a:off x="4117700" y="1848775"/>
              <a:ext cx="158350" cy="104450"/>
            </a:xfrm>
            <a:custGeom>
              <a:avLst/>
              <a:gdLst/>
              <a:ahLst/>
              <a:cxnLst/>
              <a:rect l="l" t="t" r="r" b="b"/>
              <a:pathLst>
                <a:path w="6334" h="4178" extrusionOk="0">
                  <a:moveTo>
                    <a:pt x="3561" y="218"/>
                  </a:moveTo>
                  <a:lnTo>
                    <a:pt x="2819" y="1"/>
                  </a:lnTo>
                  <a:lnTo>
                    <a:pt x="2168" y="332"/>
                  </a:lnTo>
                  <a:lnTo>
                    <a:pt x="1792" y="469"/>
                  </a:lnTo>
                  <a:lnTo>
                    <a:pt x="1917" y="845"/>
                  </a:lnTo>
                  <a:lnTo>
                    <a:pt x="1427" y="1131"/>
                  </a:lnTo>
                  <a:lnTo>
                    <a:pt x="1347" y="1610"/>
                  </a:lnTo>
                  <a:lnTo>
                    <a:pt x="662" y="1929"/>
                  </a:lnTo>
                  <a:lnTo>
                    <a:pt x="11" y="1929"/>
                  </a:lnTo>
                  <a:lnTo>
                    <a:pt x="91" y="2306"/>
                  </a:lnTo>
                  <a:lnTo>
                    <a:pt x="342" y="2637"/>
                  </a:lnTo>
                  <a:lnTo>
                    <a:pt x="377" y="2979"/>
                  </a:lnTo>
                  <a:lnTo>
                    <a:pt x="0" y="3151"/>
                  </a:lnTo>
                  <a:lnTo>
                    <a:pt x="263" y="3561"/>
                  </a:lnTo>
                  <a:lnTo>
                    <a:pt x="342" y="3949"/>
                  </a:lnTo>
                  <a:lnTo>
                    <a:pt x="651" y="3904"/>
                  </a:lnTo>
                  <a:lnTo>
                    <a:pt x="993" y="3675"/>
                  </a:lnTo>
                  <a:lnTo>
                    <a:pt x="1518" y="3653"/>
                  </a:lnTo>
                  <a:lnTo>
                    <a:pt x="2237" y="3721"/>
                  </a:lnTo>
                  <a:lnTo>
                    <a:pt x="3036" y="3938"/>
                  </a:lnTo>
                  <a:lnTo>
                    <a:pt x="3572" y="3949"/>
                  </a:lnTo>
                  <a:lnTo>
                    <a:pt x="3857" y="4075"/>
                  </a:lnTo>
                  <a:lnTo>
                    <a:pt x="4086" y="3927"/>
                  </a:lnTo>
                  <a:lnTo>
                    <a:pt x="4302" y="4132"/>
                  </a:lnTo>
                  <a:lnTo>
                    <a:pt x="4919" y="4098"/>
                  </a:lnTo>
                  <a:lnTo>
                    <a:pt x="5204" y="4178"/>
                  </a:lnTo>
                  <a:lnTo>
                    <a:pt x="5170" y="3733"/>
                  </a:lnTo>
                  <a:lnTo>
                    <a:pt x="5341" y="3539"/>
                  </a:lnTo>
                  <a:lnTo>
                    <a:pt x="5934" y="3493"/>
                  </a:lnTo>
                  <a:lnTo>
                    <a:pt x="5934" y="3493"/>
                  </a:lnTo>
                  <a:lnTo>
                    <a:pt x="5649" y="2934"/>
                  </a:lnTo>
                  <a:lnTo>
                    <a:pt x="5432" y="2648"/>
                  </a:lnTo>
                  <a:lnTo>
                    <a:pt x="5546" y="2569"/>
                  </a:lnTo>
                  <a:lnTo>
                    <a:pt x="6106" y="2591"/>
                  </a:lnTo>
                  <a:lnTo>
                    <a:pt x="6334" y="2409"/>
                  </a:lnTo>
                  <a:lnTo>
                    <a:pt x="6083" y="2180"/>
                  </a:lnTo>
                  <a:lnTo>
                    <a:pt x="5603" y="2021"/>
                  </a:lnTo>
                  <a:lnTo>
                    <a:pt x="5615" y="1861"/>
                  </a:lnTo>
                  <a:lnTo>
                    <a:pt x="5295" y="1713"/>
                  </a:lnTo>
                  <a:lnTo>
                    <a:pt x="4770" y="1153"/>
                  </a:lnTo>
                  <a:lnTo>
                    <a:pt x="4862" y="925"/>
                  </a:lnTo>
                  <a:lnTo>
                    <a:pt x="4713" y="514"/>
                  </a:lnTo>
                  <a:lnTo>
                    <a:pt x="4029" y="309"/>
                  </a:lnTo>
                  <a:lnTo>
                    <a:pt x="3698" y="412"/>
                  </a:ln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62525" tIns="162525" rIns="162525" bIns="1625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Calibri"/>
                <a:buNone/>
              </a:pPr>
              <a:endPara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9" name="Google Shape;351;p34">
              <a:extLst>
                <a:ext uri="{FF2B5EF4-FFF2-40B4-BE49-F238E27FC236}">
                  <a16:creationId xmlns:a16="http://schemas.microsoft.com/office/drawing/2014/main" id="{5E015F9D-D73F-B1E8-5E6C-FFEEB495CE0B}"/>
                </a:ext>
              </a:extLst>
            </p:cNvPr>
            <p:cNvSpPr/>
            <p:nvPr/>
          </p:nvSpPr>
          <p:spPr>
            <a:xfrm>
              <a:off x="1953075" y="2692425"/>
              <a:ext cx="29125" cy="59375"/>
            </a:xfrm>
            <a:custGeom>
              <a:avLst/>
              <a:gdLst/>
              <a:ahLst/>
              <a:cxnLst/>
              <a:rect l="l" t="t" r="r" b="b"/>
              <a:pathLst>
                <a:path w="1165" h="2375" extrusionOk="0">
                  <a:moveTo>
                    <a:pt x="229" y="2374"/>
                  </a:moveTo>
                  <a:lnTo>
                    <a:pt x="434" y="2055"/>
                  </a:lnTo>
                  <a:lnTo>
                    <a:pt x="571" y="2032"/>
                  </a:lnTo>
                  <a:lnTo>
                    <a:pt x="765" y="1792"/>
                  </a:lnTo>
                  <a:lnTo>
                    <a:pt x="902" y="1336"/>
                  </a:lnTo>
                  <a:lnTo>
                    <a:pt x="857" y="1244"/>
                  </a:lnTo>
                  <a:lnTo>
                    <a:pt x="982" y="914"/>
                  </a:lnTo>
                  <a:lnTo>
                    <a:pt x="937" y="777"/>
                  </a:lnTo>
                  <a:lnTo>
                    <a:pt x="1119" y="389"/>
                  </a:lnTo>
                  <a:lnTo>
                    <a:pt x="1165" y="138"/>
                  </a:lnTo>
                  <a:lnTo>
                    <a:pt x="1005" y="138"/>
                  </a:lnTo>
                  <a:lnTo>
                    <a:pt x="1016" y="1"/>
                  </a:lnTo>
                  <a:lnTo>
                    <a:pt x="879" y="1"/>
                  </a:lnTo>
                  <a:lnTo>
                    <a:pt x="514" y="560"/>
                  </a:lnTo>
                  <a:lnTo>
                    <a:pt x="389" y="446"/>
                  </a:lnTo>
                  <a:lnTo>
                    <a:pt x="286" y="491"/>
                  </a:lnTo>
                  <a:lnTo>
                    <a:pt x="275" y="628"/>
                  </a:lnTo>
                  <a:lnTo>
                    <a:pt x="172" y="1347"/>
                  </a:lnTo>
                  <a:lnTo>
                    <a:pt x="1" y="2374"/>
                  </a:ln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62525" tIns="162525" rIns="162525" bIns="1625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Calibri"/>
                <a:buNone/>
              </a:pPr>
              <a:endPara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0" name="Google Shape;352;p34">
              <a:extLst>
                <a:ext uri="{FF2B5EF4-FFF2-40B4-BE49-F238E27FC236}">
                  <a16:creationId xmlns:a16="http://schemas.microsoft.com/office/drawing/2014/main" id="{178B7136-A249-32A7-E39C-0A71339750C6}"/>
                </a:ext>
              </a:extLst>
            </p:cNvPr>
            <p:cNvSpPr/>
            <p:nvPr/>
          </p:nvSpPr>
          <p:spPr>
            <a:xfrm>
              <a:off x="2335100" y="3333800"/>
              <a:ext cx="250800" cy="297300"/>
            </a:xfrm>
            <a:custGeom>
              <a:avLst/>
              <a:gdLst/>
              <a:ahLst/>
              <a:cxnLst/>
              <a:rect l="l" t="t" r="r" b="b"/>
              <a:pathLst>
                <a:path w="10032" h="11892" extrusionOk="0">
                  <a:moveTo>
                    <a:pt x="9655" y="9438"/>
                  </a:moveTo>
                  <a:lnTo>
                    <a:pt x="9884" y="9255"/>
                  </a:lnTo>
                  <a:lnTo>
                    <a:pt x="9769" y="8742"/>
                  </a:lnTo>
                  <a:lnTo>
                    <a:pt x="9963" y="8342"/>
                  </a:lnTo>
                  <a:lnTo>
                    <a:pt x="10032" y="7635"/>
                  </a:lnTo>
                  <a:lnTo>
                    <a:pt x="9804" y="7064"/>
                  </a:lnTo>
                  <a:lnTo>
                    <a:pt x="9347" y="6813"/>
                  </a:lnTo>
                  <a:lnTo>
                    <a:pt x="9233" y="6448"/>
                  </a:lnTo>
                  <a:lnTo>
                    <a:pt x="9313" y="5934"/>
                  </a:lnTo>
                  <a:lnTo>
                    <a:pt x="7795" y="5889"/>
                  </a:lnTo>
                  <a:lnTo>
                    <a:pt x="7407" y="4839"/>
                  </a:lnTo>
                  <a:lnTo>
                    <a:pt x="7635" y="4816"/>
                  </a:lnTo>
                  <a:lnTo>
                    <a:pt x="7590" y="4417"/>
                  </a:lnTo>
                  <a:lnTo>
                    <a:pt x="7419" y="4166"/>
                  </a:lnTo>
                  <a:lnTo>
                    <a:pt x="7350" y="3641"/>
                  </a:lnTo>
                  <a:lnTo>
                    <a:pt x="6882" y="3367"/>
                  </a:lnTo>
                  <a:lnTo>
                    <a:pt x="6380" y="3378"/>
                  </a:lnTo>
                  <a:lnTo>
                    <a:pt x="6026" y="3104"/>
                  </a:lnTo>
                  <a:lnTo>
                    <a:pt x="5479" y="2933"/>
                  </a:lnTo>
                  <a:lnTo>
                    <a:pt x="5136" y="2591"/>
                  </a:lnTo>
                  <a:lnTo>
                    <a:pt x="4235" y="2454"/>
                  </a:lnTo>
                  <a:lnTo>
                    <a:pt x="3322" y="1643"/>
                  </a:lnTo>
                  <a:lnTo>
                    <a:pt x="3367" y="1027"/>
                  </a:lnTo>
                  <a:lnTo>
                    <a:pt x="3242" y="673"/>
                  </a:lnTo>
                  <a:lnTo>
                    <a:pt x="3299" y="0"/>
                  </a:lnTo>
                  <a:lnTo>
                    <a:pt x="2260" y="160"/>
                  </a:lnTo>
                  <a:lnTo>
                    <a:pt x="1861" y="479"/>
                  </a:lnTo>
                  <a:lnTo>
                    <a:pt x="1176" y="856"/>
                  </a:lnTo>
                  <a:lnTo>
                    <a:pt x="1016" y="1130"/>
                  </a:lnTo>
                  <a:lnTo>
                    <a:pt x="605" y="1153"/>
                  </a:lnTo>
                  <a:lnTo>
                    <a:pt x="1" y="1073"/>
                  </a:lnTo>
                  <a:lnTo>
                    <a:pt x="788" y="2534"/>
                  </a:lnTo>
                  <a:lnTo>
                    <a:pt x="628" y="2842"/>
                  </a:lnTo>
                  <a:lnTo>
                    <a:pt x="640" y="3481"/>
                  </a:lnTo>
                  <a:lnTo>
                    <a:pt x="685" y="4245"/>
                  </a:lnTo>
                  <a:lnTo>
                    <a:pt x="411" y="4702"/>
                  </a:lnTo>
                  <a:lnTo>
                    <a:pt x="583" y="5044"/>
                  </a:lnTo>
                  <a:lnTo>
                    <a:pt x="434" y="5352"/>
                  </a:lnTo>
                  <a:lnTo>
                    <a:pt x="834" y="6106"/>
                  </a:lnTo>
                  <a:lnTo>
                    <a:pt x="434" y="7087"/>
                  </a:lnTo>
                  <a:lnTo>
                    <a:pt x="868" y="7703"/>
                  </a:lnTo>
                  <a:lnTo>
                    <a:pt x="1039" y="8354"/>
                  </a:lnTo>
                  <a:lnTo>
                    <a:pt x="1496" y="8742"/>
                  </a:lnTo>
                  <a:lnTo>
                    <a:pt x="1347" y="9632"/>
                  </a:lnTo>
                  <a:lnTo>
                    <a:pt x="1872" y="10636"/>
                  </a:lnTo>
                  <a:lnTo>
                    <a:pt x="2317" y="11892"/>
                  </a:lnTo>
                  <a:lnTo>
                    <a:pt x="2854" y="11766"/>
                  </a:lnTo>
                  <a:lnTo>
                    <a:pt x="3424" y="10956"/>
                  </a:lnTo>
                  <a:lnTo>
                    <a:pt x="4486" y="11173"/>
                  </a:lnTo>
                  <a:lnTo>
                    <a:pt x="5011" y="11823"/>
                  </a:lnTo>
                  <a:lnTo>
                    <a:pt x="5239" y="11093"/>
                  </a:lnTo>
                  <a:lnTo>
                    <a:pt x="6140" y="11138"/>
                  </a:lnTo>
                  <a:lnTo>
                    <a:pt x="6277" y="11321"/>
                  </a:lnTo>
                  <a:lnTo>
                    <a:pt x="6494" y="10237"/>
                  </a:lnTo>
                  <a:lnTo>
                    <a:pt x="6460" y="9758"/>
                  </a:lnTo>
                  <a:lnTo>
                    <a:pt x="6768" y="8959"/>
                  </a:lnTo>
                  <a:lnTo>
                    <a:pt x="8115" y="8685"/>
                  </a:lnTo>
                  <a:lnTo>
                    <a:pt x="8845" y="8696"/>
                  </a:lnTo>
                  <a:lnTo>
                    <a:pt x="9621" y="9164"/>
                  </a:ln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62525" tIns="162525" rIns="162525" bIns="1625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Calibri"/>
                <a:buNone/>
              </a:pPr>
              <a:endPara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1" name="Google Shape;353;p34">
              <a:extLst>
                <a:ext uri="{FF2B5EF4-FFF2-40B4-BE49-F238E27FC236}">
                  <a16:creationId xmlns:a16="http://schemas.microsoft.com/office/drawing/2014/main" id="{0CDE6F2B-8362-0E0C-D3DE-4BECCB061841}"/>
                </a:ext>
              </a:extLst>
            </p:cNvPr>
            <p:cNvSpPr/>
            <p:nvPr/>
          </p:nvSpPr>
          <p:spPr>
            <a:xfrm>
              <a:off x="2242375" y="2993125"/>
              <a:ext cx="784625" cy="885325"/>
            </a:xfrm>
            <a:custGeom>
              <a:avLst/>
              <a:gdLst/>
              <a:ahLst/>
              <a:cxnLst/>
              <a:rect l="l" t="t" r="r" b="b"/>
              <a:pathLst>
                <a:path w="31385" h="35413" extrusionOk="0">
                  <a:moveTo>
                    <a:pt x="13844" y="3037"/>
                  </a:moveTo>
                  <a:lnTo>
                    <a:pt x="13638" y="3071"/>
                  </a:lnTo>
                  <a:lnTo>
                    <a:pt x="13193" y="3002"/>
                  </a:lnTo>
                  <a:lnTo>
                    <a:pt x="12942" y="3242"/>
                  </a:lnTo>
                  <a:lnTo>
                    <a:pt x="12566" y="3402"/>
                  </a:lnTo>
                  <a:lnTo>
                    <a:pt x="12326" y="3425"/>
                  </a:lnTo>
                  <a:lnTo>
                    <a:pt x="12223" y="3607"/>
                  </a:lnTo>
                  <a:lnTo>
                    <a:pt x="11835" y="3573"/>
                  </a:lnTo>
                  <a:lnTo>
                    <a:pt x="11344" y="3139"/>
                  </a:lnTo>
                  <a:lnTo>
                    <a:pt x="11299" y="2729"/>
                  </a:lnTo>
                  <a:lnTo>
                    <a:pt x="11093" y="2261"/>
                  </a:lnTo>
                  <a:lnTo>
                    <a:pt x="11242" y="1485"/>
                  </a:lnTo>
                  <a:lnTo>
                    <a:pt x="11470" y="1176"/>
                  </a:lnTo>
                  <a:lnTo>
                    <a:pt x="11299" y="743"/>
                  </a:lnTo>
                  <a:lnTo>
                    <a:pt x="11025" y="617"/>
                  </a:lnTo>
                  <a:lnTo>
                    <a:pt x="11139" y="218"/>
                  </a:lnTo>
                  <a:lnTo>
                    <a:pt x="10956" y="1"/>
                  </a:lnTo>
                  <a:lnTo>
                    <a:pt x="10546" y="47"/>
                  </a:lnTo>
                  <a:lnTo>
                    <a:pt x="10648" y="298"/>
                  </a:lnTo>
                  <a:lnTo>
                    <a:pt x="10340" y="640"/>
                  </a:lnTo>
                  <a:lnTo>
                    <a:pt x="9427" y="982"/>
                  </a:lnTo>
                  <a:lnTo>
                    <a:pt x="8857" y="1131"/>
                  </a:lnTo>
                  <a:lnTo>
                    <a:pt x="8617" y="1348"/>
                  </a:lnTo>
                  <a:lnTo>
                    <a:pt x="7989" y="1119"/>
                  </a:lnTo>
                  <a:lnTo>
                    <a:pt x="7384" y="1005"/>
                  </a:lnTo>
                  <a:lnTo>
                    <a:pt x="7247" y="1085"/>
                  </a:lnTo>
                  <a:lnTo>
                    <a:pt x="7590" y="1313"/>
                  </a:lnTo>
                  <a:lnTo>
                    <a:pt x="7544" y="1930"/>
                  </a:lnTo>
                  <a:lnTo>
                    <a:pt x="7647" y="2500"/>
                  </a:lnTo>
                  <a:lnTo>
                    <a:pt x="8332" y="2569"/>
                  </a:lnTo>
                  <a:lnTo>
                    <a:pt x="8377" y="2774"/>
                  </a:lnTo>
                  <a:lnTo>
                    <a:pt x="7784" y="3025"/>
                  </a:lnTo>
                  <a:lnTo>
                    <a:pt x="7693" y="3413"/>
                  </a:lnTo>
                  <a:lnTo>
                    <a:pt x="7362" y="3550"/>
                  </a:lnTo>
                  <a:lnTo>
                    <a:pt x="6757" y="3767"/>
                  </a:lnTo>
                  <a:lnTo>
                    <a:pt x="6608" y="4041"/>
                  </a:lnTo>
                  <a:lnTo>
                    <a:pt x="5981" y="4109"/>
                  </a:lnTo>
                  <a:lnTo>
                    <a:pt x="5547" y="3630"/>
                  </a:lnTo>
                  <a:lnTo>
                    <a:pt x="5387" y="3744"/>
                  </a:lnTo>
                  <a:lnTo>
                    <a:pt x="5250" y="3196"/>
                  </a:lnTo>
                  <a:lnTo>
                    <a:pt x="5022" y="2911"/>
                  </a:lnTo>
                  <a:lnTo>
                    <a:pt x="4748" y="3231"/>
                  </a:lnTo>
                  <a:lnTo>
                    <a:pt x="3196" y="3208"/>
                  </a:lnTo>
                  <a:lnTo>
                    <a:pt x="3196" y="3767"/>
                  </a:lnTo>
                  <a:lnTo>
                    <a:pt x="3664" y="3870"/>
                  </a:lnTo>
                  <a:lnTo>
                    <a:pt x="3641" y="4212"/>
                  </a:lnTo>
                  <a:lnTo>
                    <a:pt x="3481" y="4121"/>
                  </a:lnTo>
                  <a:lnTo>
                    <a:pt x="3025" y="4269"/>
                  </a:lnTo>
                  <a:lnTo>
                    <a:pt x="3025" y="4920"/>
                  </a:lnTo>
                  <a:lnTo>
                    <a:pt x="3379" y="5262"/>
                  </a:lnTo>
                  <a:lnTo>
                    <a:pt x="3504" y="5776"/>
                  </a:lnTo>
                  <a:lnTo>
                    <a:pt x="3493" y="6175"/>
                  </a:lnTo>
                  <a:lnTo>
                    <a:pt x="3185" y="8663"/>
                  </a:lnTo>
                  <a:lnTo>
                    <a:pt x="2454" y="8617"/>
                  </a:lnTo>
                  <a:lnTo>
                    <a:pt x="2352" y="8766"/>
                  </a:lnTo>
                  <a:lnTo>
                    <a:pt x="1701" y="8937"/>
                  </a:lnTo>
                  <a:lnTo>
                    <a:pt x="811" y="9542"/>
                  </a:lnTo>
                  <a:lnTo>
                    <a:pt x="754" y="9975"/>
                  </a:lnTo>
                  <a:lnTo>
                    <a:pt x="571" y="10283"/>
                  </a:lnTo>
                  <a:lnTo>
                    <a:pt x="674" y="10774"/>
                  </a:lnTo>
                  <a:lnTo>
                    <a:pt x="195" y="11048"/>
                  </a:lnTo>
                  <a:lnTo>
                    <a:pt x="218" y="11425"/>
                  </a:lnTo>
                  <a:lnTo>
                    <a:pt x="1" y="11584"/>
                  </a:lnTo>
                  <a:lnTo>
                    <a:pt x="366" y="12417"/>
                  </a:lnTo>
                  <a:lnTo>
                    <a:pt x="845" y="12954"/>
                  </a:lnTo>
                  <a:lnTo>
                    <a:pt x="697" y="13353"/>
                  </a:lnTo>
                  <a:lnTo>
                    <a:pt x="1222" y="13399"/>
                  </a:lnTo>
                  <a:lnTo>
                    <a:pt x="1553" y="13878"/>
                  </a:lnTo>
                  <a:lnTo>
                    <a:pt x="2249" y="13912"/>
                  </a:lnTo>
                  <a:lnTo>
                    <a:pt x="2877" y="13365"/>
                  </a:lnTo>
                  <a:lnTo>
                    <a:pt x="2911" y="14757"/>
                  </a:lnTo>
                  <a:lnTo>
                    <a:pt x="3276" y="14848"/>
                  </a:lnTo>
                  <a:lnTo>
                    <a:pt x="3710" y="14700"/>
                  </a:lnTo>
                  <a:lnTo>
                    <a:pt x="4303" y="14780"/>
                  </a:lnTo>
                  <a:lnTo>
                    <a:pt x="4725" y="14757"/>
                  </a:lnTo>
                  <a:lnTo>
                    <a:pt x="4874" y="14483"/>
                  </a:lnTo>
                  <a:lnTo>
                    <a:pt x="5558" y="14106"/>
                  </a:lnTo>
                  <a:lnTo>
                    <a:pt x="5958" y="13787"/>
                  </a:lnTo>
                  <a:lnTo>
                    <a:pt x="7008" y="13627"/>
                  </a:lnTo>
                  <a:lnTo>
                    <a:pt x="6951" y="14300"/>
                  </a:lnTo>
                  <a:lnTo>
                    <a:pt x="7076" y="14654"/>
                  </a:lnTo>
                  <a:lnTo>
                    <a:pt x="7031" y="15270"/>
                  </a:lnTo>
                  <a:lnTo>
                    <a:pt x="7944" y="16081"/>
                  </a:lnTo>
                  <a:lnTo>
                    <a:pt x="8845" y="16218"/>
                  </a:lnTo>
                  <a:lnTo>
                    <a:pt x="9188" y="16560"/>
                  </a:lnTo>
                  <a:lnTo>
                    <a:pt x="9724" y="16731"/>
                  </a:lnTo>
                  <a:lnTo>
                    <a:pt x="10089" y="17005"/>
                  </a:lnTo>
                  <a:lnTo>
                    <a:pt x="10580" y="16994"/>
                  </a:lnTo>
                  <a:lnTo>
                    <a:pt x="11059" y="17268"/>
                  </a:lnTo>
                  <a:lnTo>
                    <a:pt x="11128" y="17793"/>
                  </a:lnTo>
                  <a:lnTo>
                    <a:pt x="11299" y="18044"/>
                  </a:lnTo>
                  <a:lnTo>
                    <a:pt x="11344" y="18443"/>
                  </a:lnTo>
                  <a:lnTo>
                    <a:pt x="11116" y="18466"/>
                  </a:lnTo>
                  <a:lnTo>
                    <a:pt x="11493" y="19516"/>
                  </a:lnTo>
                  <a:lnTo>
                    <a:pt x="13022" y="19561"/>
                  </a:lnTo>
                  <a:lnTo>
                    <a:pt x="12942" y="20075"/>
                  </a:lnTo>
                  <a:lnTo>
                    <a:pt x="13056" y="20440"/>
                  </a:lnTo>
                  <a:lnTo>
                    <a:pt x="13513" y="20691"/>
                  </a:lnTo>
                  <a:lnTo>
                    <a:pt x="13741" y="21262"/>
                  </a:lnTo>
                  <a:lnTo>
                    <a:pt x="13661" y="21969"/>
                  </a:lnTo>
                  <a:lnTo>
                    <a:pt x="13478" y="22369"/>
                  </a:lnTo>
                  <a:lnTo>
                    <a:pt x="13593" y="22882"/>
                  </a:lnTo>
                  <a:lnTo>
                    <a:pt x="13364" y="23065"/>
                  </a:lnTo>
                  <a:lnTo>
                    <a:pt x="13638" y="23579"/>
                  </a:lnTo>
                  <a:lnTo>
                    <a:pt x="13695" y="24811"/>
                  </a:lnTo>
                  <a:lnTo>
                    <a:pt x="14551" y="24982"/>
                  </a:lnTo>
                  <a:lnTo>
                    <a:pt x="14848" y="24811"/>
                  </a:lnTo>
                  <a:lnTo>
                    <a:pt x="15407" y="25051"/>
                  </a:lnTo>
                  <a:lnTo>
                    <a:pt x="15578" y="25325"/>
                  </a:lnTo>
                  <a:lnTo>
                    <a:pt x="15715" y="26146"/>
                  </a:lnTo>
                  <a:lnTo>
                    <a:pt x="15852" y="26511"/>
                  </a:lnTo>
                  <a:lnTo>
                    <a:pt x="16138" y="26546"/>
                  </a:lnTo>
                  <a:lnTo>
                    <a:pt x="16423" y="26397"/>
                  </a:lnTo>
                  <a:lnTo>
                    <a:pt x="16720" y="26569"/>
                  </a:lnTo>
                  <a:lnTo>
                    <a:pt x="16765" y="27059"/>
                  </a:lnTo>
                  <a:lnTo>
                    <a:pt x="16720" y="27607"/>
                  </a:lnTo>
                  <a:lnTo>
                    <a:pt x="16617" y="28121"/>
                  </a:lnTo>
                  <a:lnTo>
                    <a:pt x="16993" y="27949"/>
                  </a:lnTo>
                  <a:lnTo>
                    <a:pt x="17427" y="28474"/>
                  </a:lnTo>
                  <a:lnTo>
                    <a:pt x="17507" y="29205"/>
                  </a:lnTo>
                  <a:lnTo>
                    <a:pt x="16902" y="29707"/>
                  </a:lnTo>
                  <a:lnTo>
                    <a:pt x="16434" y="30072"/>
                  </a:lnTo>
                  <a:lnTo>
                    <a:pt x="15681" y="30962"/>
                  </a:lnTo>
                  <a:lnTo>
                    <a:pt x="14837" y="32183"/>
                  </a:lnTo>
                  <a:lnTo>
                    <a:pt x="15316" y="32081"/>
                  </a:lnTo>
                  <a:lnTo>
                    <a:pt x="16206" y="32788"/>
                  </a:lnTo>
                  <a:lnTo>
                    <a:pt x="16480" y="32754"/>
                  </a:lnTo>
                  <a:lnTo>
                    <a:pt x="17359" y="33336"/>
                  </a:lnTo>
                  <a:lnTo>
                    <a:pt x="18043" y="33838"/>
                  </a:lnTo>
                  <a:lnTo>
                    <a:pt x="18591" y="34454"/>
                  </a:lnTo>
                  <a:lnTo>
                    <a:pt x="18317" y="34877"/>
                  </a:lnTo>
                  <a:lnTo>
                    <a:pt x="18614" y="35413"/>
                  </a:lnTo>
                  <a:lnTo>
                    <a:pt x="19025" y="34877"/>
                  </a:lnTo>
                  <a:lnTo>
                    <a:pt x="19242" y="34021"/>
                  </a:lnTo>
                  <a:lnTo>
                    <a:pt x="19698" y="33598"/>
                  </a:lnTo>
                  <a:lnTo>
                    <a:pt x="20257" y="32879"/>
                  </a:lnTo>
                  <a:lnTo>
                    <a:pt x="20896" y="31282"/>
                  </a:lnTo>
                  <a:lnTo>
                    <a:pt x="21387" y="30791"/>
                  </a:lnTo>
                  <a:lnTo>
                    <a:pt x="21501" y="30346"/>
                  </a:lnTo>
                  <a:lnTo>
                    <a:pt x="21536" y="29433"/>
                  </a:lnTo>
                  <a:lnTo>
                    <a:pt x="21353" y="28931"/>
                  </a:lnTo>
                  <a:lnTo>
                    <a:pt x="21399" y="28246"/>
                  </a:lnTo>
                  <a:lnTo>
                    <a:pt x="21981" y="27345"/>
                  </a:lnTo>
                  <a:lnTo>
                    <a:pt x="22836" y="26626"/>
                  </a:lnTo>
                  <a:lnTo>
                    <a:pt x="23692" y="26363"/>
                  </a:lnTo>
                  <a:lnTo>
                    <a:pt x="24206" y="25952"/>
                  </a:lnTo>
                  <a:lnTo>
                    <a:pt x="25416" y="25610"/>
                  </a:lnTo>
                  <a:lnTo>
                    <a:pt x="26260" y="25610"/>
                  </a:lnTo>
                  <a:lnTo>
                    <a:pt x="26420" y="25062"/>
                  </a:lnTo>
                  <a:lnTo>
                    <a:pt x="27013" y="24663"/>
                  </a:lnTo>
                  <a:lnTo>
                    <a:pt x="27105" y="23738"/>
                  </a:lnTo>
                  <a:lnTo>
                    <a:pt x="27835" y="22551"/>
                  </a:lnTo>
                  <a:lnTo>
                    <a:pt x="27904" y="21342"/>
                  </a:lnTo>
                  <a:lnTo>
                    <a:pt x="28132" y="20977"/>
                  </a:lnTo>
                  <a:lnTo>
                    <a:pt x="28177" y="20383"/>
                  </a:lnTo>
                  <a:lnTo>
                    <a:pt x="28326" y="18979"/>
                  </a:lnTo>
                  <a:lnTo>
                    <a:pt x="28189" y="17279"/>
                  </a:lnTo>
                  <a:lnTo>
                    <a:pt x="28383" y="16606"/>
                  </a:lnTo>
                  <a:lnTo>
                    <a:pt x="28588" y="16594"/>
                  </a:lnTo>
                  <a:lnTo>
                    <a:pt x="29147" y="15807"/>
                  </a:lnTo>
                  <a:lnTo>
                    <a:pt x="29615" y="14780"/>
                  </a:lnTo>
                  <a:lnTo>
                    <a:pt x="30711" y="13524"/>
                  </a:lnTo>
                  <a:lnTo>
                    <a:pt x="31099" y="12931"/>
                  </a:lnTo>
                  <a:lnTo>
                    <a:pt x="31384" y="11425"/>
                  </a:lnTo>
                  <a:lnTo>
                    <a:pt x="31236" y="10877"/>
                  </a:lnTo>
                  <a:lnTo>
                    <a:pt x="30951" y="9713"/>
                  </a:lnTo>
                  <a:lnTo>
                    <a:pt x="30654" y="9427"/>
                  </a:lnTo>
                  <a:lnTo>
                    <a:pt x="29969" y="9405"/>
                  </a:lnTo>
                  <a:lnTo>
                    <a:pt x="29353" y="9131"/>
                  </a:lnTo>
                  <a:lnTo>
                    <a:pt x="28314" y="8115"/>
                  </a:lnTo>
                  <a:lnTo>
                    <a:pt x="27116" y="7362"/>
                  </a:lnTo>
                  <a:lnTo>
                    <a:pt x="25918" y="7407"/>
                  </a:lnTo>
                  <a:lnTo>
                    <a:pt x="24366" y="6917"/>
                  </a:lnTo>
                  <a:lnTo>
                    <a:pt x="23441" y="7202"/>
                  </a:lnTo>
                  <a:lnTo>
                    <a:pt x="23555" y="6711"/>
                  </a:lnTo>
                  <a:lnTo>
                    <a:pt x="23167" y="6164"/>
                  </a:lnTo>
                  <a:lnTo>
                    <a:pt x="21821" y="5627"/>
                  </a:lnTo>
                  <a:lnTo>
                    <a:pt x="20817" y="5296"/>
                  </a:lnTo>
                  <a:lnTo>
                    <a:pt x="20212" y="5878"/>
                  </a:lnTo>
                  <a:lnTo>
                    <a:pt x="20166" y="4977"/>
                  </a:lnTo>
                  <a:lnTo>
                    <a:pt x="18762" y="4840"/>
                  </a:lnTo>
                  <a:lnTo>
                    <a:pt x="18511" y="4554"/>
                  </a:lnTo>
                  <a:lnTo>
                    <a:pt x="19116" y="3813"/>
                  </a:lnTo>
                  <a:lnTo>
                    <a:pt x="19105" y="3185"/>
                  </a:lnTo>
                  <a:lnTo>
                    <a:pt x="18671" y="3037"/>
                  </a:lnTo>
                  <a:lnTo>
                    <a:pt x="18249" y="1439"/>
                  </a:lnTo>
                  <a:lnTo>
                    <a:pt x="18055" y="948"/>
                  </a:lnTo>
                  <a:lnTo>
                    <a:pt x="17792" y="982"/>
                  </a:lnTo>
                  <a:lnTo>
                    <a:pt x="17290" y="1816"/>
                  </a:lnTo>
                  <a:lnTo>
                    <a:pt x="17028" y="2489"/>
                  </a:lnTo>
                  <a:lnTo>
                    <a:pt x="16731" y="2831"/>
                  </a:lnTo>
                  <a:lnTo>
                    <a:pt x="16343" y="2900"/>
                  </a:lnTo>
                  <a:lnTo>
                    <a:pt x="16229" y="2637"/>
                  </a:lnTo>
                  <a:lnTo>
                    <a:pt x="16058" y="2603"/>
                  </a:lnTo>
                  <a:lnTo>
                    <a:pt x="15807" y="2854"/>
                  </a:lnTo>
                  <a:lnTo>
                    <a:pt x="15464" y="2671"/>
                  </a:lnTo>
                  <a:lnTo>
                    <a:pt x="15008" y="2466"/>
                  </a:lnTo>
                  <a:lnTo>
                    <a:pt x="14620" y="2569"/>
                  </a:lnTo>
                  <a:lnTo>
                    <a:pt x="14289" y="2489"/>
                  </a:lnTo>
                  <a:lnTo>
                    <a:pt x="14220" y="2740"/>
                  </a:lnTo>
                  <a:lnTo>
                    <a:pt x="14346" y="2923"/>
                  </a:lnTo>
                  <a:lnTo>
                    <a:pt x="14277" y="3117"/>
                  </a:ln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62525" tIns="162525" rIns="162525" bIns="1625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Calibri"/>
                <a:buNone/>
              </a:pPr>
              <a:endParaRPr sz="3200" b="0" i="0" u="none" strike="noStrike" cap="none">
                <a:solidFill>
                  <a:srgbClr val="80709C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2" name="Google Shape;354;p34">
              <a:extLst>
                <a:ext uri="{FF2B5EF4-FFF2-40B4-BE49-F238E27FC236}">
                  <a16:creationId xmlns:a16="http://schemas.microsoft.com/office/drawing/2014/main" id="{63184BF1-B876-0A72-EC7E-B1889267C7C4}"/>
                </a:ext>
              </a:extLst>
            </p:cNvPr>
            <p:cNvSpPr/>
            <p:nvPr/>
          </p:nvSpPr>
          <p:spPr>
            <a:xfrm>
              <a:off x="6007825" y="2988575"/>
              <a:ext cx="23725" cy="32825"/>
            </a:xfrm>
            <a:custGeom>
              <a:avLst/>
              <a:gdLst/>
              <a:ahLst/>
              <a:cxnLst/>
              <a:rect l="l" t="t" r="r" b="b"/>
              <a:pathLst>
                <a:path w="949" h="1313" extrusionOk="0">
                  <a:moveTo>
                    <a:pt x="1" y="845"/>
                  </a:moveTo>
                  <a:lnTo>
                    <a:pt x="377" y="1313"/>
                  </a:lnTo>
                  <a:lnTo>
                    <a:pt x="537" y="993"/>
                  </a:lnTo>
                  <a:lnTo>
                    <a:pt x="925" y="1027"/>
                  </a:lnTo>
                  <a:lnTo>
                    <a:pt x="937" y="434"/>
                  </a:lnTo>
                  <a:lnTo>
                    <a:pt x="948" y="0"/>
                  </a:lnTo>
                  <a:lnTo>
                    <a:pt x="298" y="491"/>
                  </a:ln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62525" tIns="162525" rIns="162525" bIns="1625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Calibri"/>
                <a:buNone/>
              </a:pPr>
              <a:endPara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3" name="Google Shape;355;p34">
              <a:extLst>
                <a:ext uri="{FF2B5EF4-FFF2-40B4-BE49-F238E27FC236}">
                  <a16:creationId xmlns:a16="http://schemas.microsoft.com/office/drawing/2014/main" id="{58F9AA39-375C-A90A-0EA4-4160106C97AD}"/>
                </a:ext>
              </a:extLst>
            </p:cNvPr>
            <p:cNvSpPr/>
            <p:nvPr/>
          </p:nvSpPr>
          <p:spPr>
            <a:xfrm>
              <a:off x="5443775" y="2469900"/>
              <a:ext cx="64800" cy="36250"/>
            </a:xfrm>
            <a:custGeom>
              <a:avLst/>
              <a:gdLst/>
              <a:ahLst/>
              <a:cxnLst/>
              <a:rect l="l" t="t" r="r" b="b"/>
              <a:pathLst>
                <a:path w="2592" h="1450" extrusionOk="0">
                  <a:moveTo>
                    <a:pt x="2146" y="491"/>
                  </a:moveTo>
                  <a:lnTo>
                    <a:pt x="1758" y="228"/>
                  </a:lnTo>
                  <a:lnTo>
                    <a:pt x="1348" y="217"/>
                  </a:lnTo>
                  <a:lnTo>
                    <a:pt x="743" y="0"/>
                  </a:lnTo>
                  <a:lnTo>
                    <a:pt x="378" y="228"/>
                  </a:lnTo>
                  <a:lnTo>
                    <a:pt x="1" y="913"/>
                  </a:lnTo>
                  <a:lnTo>
                    <a:pt x="47" y="1084"/>
                  </a:lnTo>
                  <a:lnTo>
                    <a:pt x="834" y="1449"/>
                  </a:lnTo>
                  <a:lnTo>
                    <a:pt x="1291" y="1301"/>
                  </a:lnTo>
                  <a:lnTo>
                    <a:pt x="1964" y="1358"/>
                  </a:lnTo>
                  <a:lnTo>
                    <a:pt x="2592" y="1335"/>
                  </a:lnTo>
                  <a:lnTo>
                    <a:pt x="2534" y="776"/>
                  </a:ln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62525" tIns="162525" rIns="162525" bIns="1625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Calibri"/>
                <a:buNone/>
              </a:pPr>
              <a:endPara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4" name="Google Shape;356;p34">
              <a:extLst>
                <a:ext uri="{FF2B5EF4-FFF2-40B4-BE49-F238E27FC236}">
                  <a16:creationId xmlns:a16="http://schemas.microsoft.com/office/drawing/2014/main" id="{CFD7BCEE-5B2D-228F-8428-EDE9E5C3407F}"/>
                </a:ext>
              </a:extLst>
            </p:cNvPr>
            <p:cNvSpPr/>
            <p:nvPr/>
          </p:nvSpPr>
          <p:spPr>
            <a:xfrm>
              <a:off x="4109700" y="3512675"/>
              <a:ext cx="189175" cy="208300"/>
            </a:xfrm>
            <a:custGeom>
              <a:avLst/>
              <a:gdLst/>
              <a:ahLst/>
              <a:cxnLst/>
              <a:rect l="l" t="t" r="r" b="b"/>
              <a:pathLst>
                <a:path w="7567" h="8332" extrusionOk="0">
                  <a:moveTo>
                    <a:pt x="4440" y="80"/>
                  </a:moveTo>
                  <a:lnTo>
                    <a:pt x="4292" y="1"/>
                  </a:lnTo>
                  <a:lnTo>
                    <a:pt x="3835" y="217"/>
                  </a:lnTo>
                  <a:lnTo>
                    <a:pt x="3607" y="217"/>
                  </a:lnTo>
                  <a:lnTo>
                    <a:pt x="3082" y="571"/>
                  </a:lnTo>
                  <a:lnTo>
                    <a:pt x="2797" y="206"/>
                  </a:lnTo>
                  <a:lnTo>
                    <a:pt x="1575" y="514"/>
                  </a:lnTo>
                  <a:lnTo>
                    <a:pt x="982" y="548"/>
                  </a:lnTo>
                  <a:lnTo>
                    <a:pt x="856" y="3789"/>
                  </a:lnTo>
                  <a:lnTo>
                    <a:pt x="92" y="3812"/>
                  </a:lnTo>
                  <a:lnTo>
                    <a:pt x="1" y="6448"/>
                  </a:lnTo>
                  <a:lnTo>
                    <a:pt x="206" y="6597"/>
                  </a:lnTo>
                  <a:lnTo>
                    <a:pt x="628" y="7464"/>
                  </a:lnTo>
                  <a:lnTo>
                    <a:pt x="525" y="8012"/>
                  </a:lnTo>
                  <a:lnTo>
                    <a:pt x="685" y="8331"/>
                  </a:lnTo>
                  <a:lnTo>
                    <a:pt x="1256" y="8240"/>
                  </a:lnTo>
                  <a:lnTo>
                    <a:pt x="1655" y="7841"/>
                  </a:lnTo>
                  <a:lnTo>
                    <a:pt x="2043" y="7567"/>
                  </a:lnTo>
                  <a:lnTo>
                    <a:pt x="2260" y="7122"/>
                  </a:lnTo>
                  <a:lnTo>
                    <a:pt x="2637" y="6905"/>
                  </a:lnTo>
                  <a:lnTo>
                    <a:pt x="2968" y="7019"/>
                  </a:lnTo>
                  <a:lnTo>
                    <a:pt x="3321" y="7282"/>
                  </a:lnTo>
                  <a:lnTo>
                    <a:pt x="3949" y="7327"/>
                  </a:lnTo>
                  <a:lnTo>
                    <a:pt x="4463" y="7110"/>
                  </a:lnTo>
                  <a:lnTo>
                    <a:pt x="4554" y="6825"/>
                  </a:lnTo>
                  <a:lnTo>
                    <a:pt x="4725" y="6391"/>
                  </a:lnTo>
                  <a:lnTo>
                    <a:pt x="5147" y="6323"/>
                  </a:lnTo>
                  <a:lnTo>
                    <a:pt x="5398" y="5981"/>
                  </a:lnTo>
                  <a:lnTo>
                    <a:pt x="5684" y="5364"/>
                  </a:lnTo>
                  <a:lnTo>
                    <a:pt x="6426" y="4702"/>
                  </a:lnTo>
                  <a:lnTo>
                    <a:pt x="7567" y="4029"/>
                  </a:lnTo>
                  <a:lnTo>
                    <a:pt x="7076" y="3618"/>
                  </a:lnTo>
                  <a:lnTo>
                    <a:pt x="6483" y="3481"/>
                  </a:lnTo>
                  <a:lnTo>
                    <a:pt x="6266" y="2899"/>
                  </a:lnTo>
                  <a:lnTo>
                    <a:pt x="6277" y="2580"/>
                  </a:lnTo>
                  <a:lnTo>
                    <a:pt x="5946" y="2488"/>
                  </a:lnTo>
                  <a:lnTo>
                    <a:pt x="5090" y="1484"/>
                  </a:lnTo>
                  <a:lnTo>
                    <a:pt x="4862" y="959"/>
                  </a:lnTo>
                  <a:lnTo>
                    <a:pt x="4714" y="799"/>
                  </a:ln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62525" tIns="162525" rIns="162525" bIns="1625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Calibri"/>
                <a:buNone/>
              </a:pPr>
              <a:endPara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5" name="Google Shape;357;p34">
              <a:extLst>
                <a:ext uri="{FF2B5EF4-FFF2-40B4-BE49-F238E27FC236}">
                  <a16:creationId xmlns:a16="http://schemas.microsoft.com/office/drawing/2014/main" id="{378A2416-95F5-7449-8DEA-479297C30731}"/>
                </a:ext>
              </a:extLst>
            </p:cNvPr>
            <p:cNvSpPr/>
            <p:nvPr/>
          </p:nvSpPr>
          <p:spPr>
            <a:xfrm>
              <a:off x="4010425" y="2859325"/>
              <a:ext cx="258775" cy="201175"/>
            </a:xfrm>
            <a:custGeom>
              <a:avLst/>
              <a:gdLst/>
              <a:ahLst/>
              <a:cxnLst/>
              <a:rect l="l" t="t" r="r" b="b"/>
              <a:pathLst>
                <a:path w="10351" h="8047" extrusionOk="0">
                  <a:moveTo>
                    <a:pt x="7521" y="2283"/>
                  </a:moveTo>
                  <a:lnTo>
                    <a:pt x="7452" y="2249"/>
                  </a:lnTo>
                  <a:lnTo>
                    <a:pt x="7167" y="1986"/>
                  </a:lnTo>
                  <a:lnTo>
                    <a:pt x="7121" y="1701"/>
                  </a:lnTo>
                  <a:lnTo>
                    <a:pt x="7235" y="1336"/>
                  </a:lnTo>
                  <a:lnTo>
                    <a:pt x="7235" y="959"/>
                  </a:lnTo>
                  <a:lnTo>
                    <a:pt x="6768" y="389"/>
                  </a:lnTo>
                  <a:lnTo>
                    <a:pt x="6665" y="1"/>
                  </a:lnTo>
                  <a:lnTo>
                    <a:pt x="6174" y="160"/>
                  </a:lnTo>
                  <a:lnTo>
                    <a:pt x="5775" y="514"/>
                  </a:lnTo>
                  <a:lnTo>
                    <a:pt x="5204" y="1519"/>
                  </a:lnTo>
                  <a:lnTo>
                    <a:pt x="4462" y="1929"/>
                  </a:lnTo>
                  <a:lnTo>
                    <a:pt x="3686" y="1872"/>
                  </a:lnTo>
                  <a:lnTo>
                    <a:pt x="3458" y="1964"/>
                  </a:lnTo>
                  <a:lnTo>
                    <a:pt x="3538" y="2283"/>
                  </a:lnTo>
                  <a:lnTo>
                    <a:pt x="3127" y="2603"/>
                  </a:lnTo>
                  <a:lnTo>
                    <a:pt x="2796" y="2956"/>
                  </a:lnTo>
                  <a:lnTo>
                    <a:pt x="1792" y="3299"/>
                  </a:lnTo>
                  <a:lnTo>
                    <a:pt x="1586" y="3105"/>
                  </a:lnTo>
                  <a:lnTo>
                    <a:pt x="1461" y="3071"/>
                  </a:lnTo>
                  <a:lnTo>
                    <a:pt x="1312" y="3310"/>
                  </a:lnTo>
                  <a:lnTo>
                    <a:pt x="651" y="3367"/>
                  </a:lnTo>
                  <a:lnTo>
                    <a:pt x="263" y="4303"/>
                  </a:lnTo>
                  <a:lnTo>
                    <a:pt x="57" y="4451"/>
                  </a:lnTo>
                  <a:lnTo>
                    <a:pt x="0" y="5170"/>
                  </a:lnTo>
                  <a:lnTo>
                    <a:pt x="91" y="5558"/>
                  </a:lnTo>
                  <a:lnTo>
                    <a:pt x="34" y="5821"/>
                  </a:lnTo>
                  <a:lnTo>
                    <a:pt x="400" y="6300"/>
                  </a:lnTo>
                  <a:lnTo>
                    <a:pt x="479" y="6620"/>
                  </a:lnTo>
                  <a:lnTo>
                    <a:pt x="776" y="7076"/>
                  </a:lnTo>
                  <a:lnTo>
                    <a:pt x="1141" y="7384"/>
                  </a:lnTo>
                  <a:lnTo>
                    <a:pt x="1187" y="7795"/>
                  </a:lnTo>
                  <a:lnTo>
                    <a:pt x="1278" y="8046"/>
                  </a:lnTo>
                  <a:lnTo>
                    <a:pt x="1689" y="7213"/>
                  </a:lnTo>
                  <a:lnTo>
                    <a:pt x="2157" y="6722"/>
                  </a:lnTo>
                  <a:lnTo>
                    <a:pt x="2705" y="6882"/>
                  </a:lnTo>
                  <a:lnTo>
                    <a:pt x="3218" y="6939"/>
                  </a:lnTo>
                  <a:lnTo>
                    <a:pt x="3287" y="6300"/>
                  </a:lnTo>
                  <a:lnTo>
                    <a:pt x="3595" y="5844"/>
                  </a:lnTo>
                  <a:lnTo>
                    <a:pt x="4029" y="5558"/>
                  </a:lnTo>
                  <a:lnTo>
                    <a:pt x="4679" y="5855"/>
                  </a:lnTo>
                  <a:lnTo>
                    <a:pt x="5193" y="6197"/>
                  </a:lnTo>
                  <a:lnTo>
                    <a:pt x="5786" y="6277"/>
                  </a:lnTo>
                  <a:lnTo>
                    <a:pt x="6379" y="6449"/>
                  </a:lnTo>
                  <a:lnTo>
                    <a:pt x="6608" y="5912"/>
                  </a:lnTo>
                  <a:lnTo>
                    <a:pt x="6722" y="5844"/>
                  </a:lnTo>
                  <a:lnTo>
                    <a:pt x="7098" y="5924"/>
                  </a:lnTo>
                  <a:lnTo>
                    <a:pt x="7977" y="5479"/>
                  </a:lnTo>
                  <a:lnTo>
                    <a:pt x="8297" y="5673"/>
                  </a:lnTo>
                  <a:lnTo>
                    <a:pt x="8548" y="5638"/>
                  </a:lnTo>
                  <a:lnTo>
                    <a:pt x="8673" y="5421"/>
                  </a:lnTo>
                  <a:lnTo>
                    <a:pt x="8959" y="5342"/>
                  </a:lnTo>
                  <a:lnTo>
                    <a:pt x="9575" y="5444"/>
                  </a:lnTo>
                  <a:lnTo>
                    <a:pt x="10088" y="5456"/>
                  </a:lnTo>
                  <a:lnTo>
                    <a:pt x="10351" y="5364"/>
                  </a:lnTo>
                  <a:lnTo>
                    <a:pt x="10214" y="5068"/>
                  </a:lnTo>
                  <a:lnTo>
                    <a:pt x="9621" y="4714"/>
                  </a:lnTo>
                  <a:lnTo>
                    <a:pt x="9404" y="4166"/>
                  </a:lnTo>
                  <a:lnTo>
                    <a:pt x="9061" y="3790"/>
                  </a:lnTo>
                  <a:lnTo>
                    <a:pt x="8525" y="3299"/>
                  </a:lnTo>
                  <a:lnTo>
                    <a:pt x="8502" y="3013"/>
                  </a:lnTo>
                  <a:lnTo>
                    <a:pt x="8068" y="2648"/>
                  </a:ln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62525" tIns="162525" rIns="162525" bIns="1625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Calibri"/>
                <a:buNone/>
              </a:pPr>
              <a:endPara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6" name="Google Shape;358;p34">
              <a:extLst>
                <a:ext uri="{FF2B5EF4-FFF2-40B4-BE49-F238E27FC236}">
                  <a16:creationId xmlns:a16="http://schemas.microsoft.com/office/drawing/2014/main" id="{9FB6EB8F-0A58-934A-BC36-14A9F7B7601F}"/>
                </a:ext>
              </a:extLst>
            </p:cNvPr>
            <p:cNvSpPr/>
            <p:nvPr/>
          </p:nvSpPr>
          <p:spPr>
            <a:xfrm>
              <a:off x="1465200" y="1347225"/>
              <a:ext cx="1519000" cy="811125"/>
            </a:xfrm>
            <a:custGeom>
              <a:avLst/>
              <a:gdLst/>
              <a:ahLst/>
              <a:cxnLst/>
              <a:rect l="l" t="t" r="r" b="b"/>
              <a:pathLst>
                <a:path w="60760" h="32445" extrusionOk="0">
                  <a:moveTo>
                    <a:pt x="44931" y="28451"/>
                  </a:moveTo>
                  <a:lnTo>
                    <a:pt x="44828" y="28017"/>
                  </a:lnTo>
                  <a:lnTo>
                    <a:pt x="44474" y="28291"/>
                  </a:lnTo>
                  <a:lnTo>
                    <a:pt x="44543" y="28588"/>
                  </a:lnTo>
                  <a:lnTo>
                    <a:pt x="45342" y="28964"/>
                  </a:lnTo>
                  <a:lnTo>
                    <a:pt x="45615" y="28907"/>
                  </a:lnTo>
                  <a:lnTo>
                    <a:pt x="46083" y="28553"/>
                  </a:lnTo>
                  <a:lnTo>
                    <a:pt x="45410" y="28565"/>
                  </a:lnTo>
                  <a:close/>
                  <a:moveTo>
                    <a:pt x="46985" y="26180"/>
                  </a:moveTo>
                  <a:lnTo>
                    <a:pt x="47008" y="26020"/>
                  </a:lnTo>
                  <a:lnTo>
                    <a:pt x="46426" y="25655"/>
                  </a:lnTo>
                  <a:lnTo>
                    <a:pt x="45581" y="25426"/>
                  </a:lnTo>
                  <a:lnTo>
                    <a:pt x="45307" y="25506"/>
                  </a:lnTo>
                  <a:lnTo>
                    <a:pt x="45809" y="25917"/>
                  </a:lnTo>
                  <a:lnTo>
                    <a:pt x="46620" y="26191"/>
                  </a:lnTo>
                  <a:close/>
                  <a:moveTo>
                    <a:pt x="3425" y="26705"/>
                  </a:moveTo>
                  <a:lnTo>
                    <a:pt x="3459" y="26225"/>
                  </a:lnTo>
                  <a:lnTo>
                    <a:pt x="3002" y="25849"/>
                  </a:lnTo>
                  <a:lnTo>
                    <a:pt x="2945" y="25438"/>
                  </a:lnTo>
                  <a:lnTo>
                    <a:pt x="2934" y="25141"/>
                  </a:lnTo>
                  <a:lnTo>
                    <a:pt x="2340" y="25038"/>
                  </a:lnTo>
                  <a:lnTo>
                    <a:pt x="1998" y="24913"/>
                  </a:lnTo>
                  <a:lnTo>
                    <a:pt x="1416" y="24708"/>
                  </a:lnTo>
                  <a:lnTo>
                    <a:pt x="1222" y="24924"/>
                  </a:lnTo>
                  <a:lnTo>
                    <a:pt x="1131" y="25392"/>
                  </a:lnTo>
                  <a:lnTo>
                    <a:pt x="1747" y="25552"/>
                  </a:lnTo>
                  <a:lnTo>
                    <a:pt x="1690" y="25814"/>
                  </a:lnTo>
                  <a:lnTo>
                    <a:pt x="2101" y="26123"/>
                  </a:lnTo>
                  <a:lnTo>
                    <a:pt x="2101" y="26442"/>
                  </a:lnTo>
                  <a:lnTo>
                    <a:pt x="3002" y="26842"/>
                  </a:lnTo>
                  <a:close/>
                  <a:moveTo>
                    <a:pt x="51379" y="24787"/>
                  </a:moveTo>
                  <a:lnTo>
                    <a:pt x="51926" y="24240"/>
                  </a:lnTo>
                  <a:lnTo>
                    <a:pt x="52132" y="24000"/>
                  </a:lnTo>
                  <a:lnTo>
                    <a:pt x="51835" y="23954"/>
                  </a:lnTo>
                  <a:lnTo>
                    <a:pt x="51128" y="24262"/>
                  </a:lnTo>
                  <a:lnTo>
                    <a:pt x="50534" y="24765"/>
                  </a:lnTo>
                  <a:lnTo>
                    <a:pt x="49381" y="26168"/>
                  </a:lnTo>
                  <a:lnTo>
                    <a:pt x="48617" y="26693"/>
                  </a:lnTo>
                  <a:lnTo>
                    <a:pt x="48845" y="26933"/>
                  </a:lnTo>
                  <a:lnTo>
                    <a:pt x="48309" y="27252"/>
                  </a:lnTo>
                  <a:lnTo>
                    <a:pt x="48332" y="27515"/>
                  </a:lnTo>
                  <a:lnTo>
                    <a:pt x="49701" y="27538"/>
                  </a:lnTo>
                  <a:lnTo>
                    <a:pt x="50477" y="27492"/>
                  </a:lnTo>
                  <a:lnTo>
                    <a:pt x="51105" y="27709"/>
                  </a:lnTo>
                  <a:lnTo>
                    <a:pt x="50477" y="28120"/>
                  </a:lnTo>
                  <a:lnTo>
                    <a:pt x="50888" y="28143"/>
                  </a:lnTo>
                  <a:lnTo>
                    <a:pt x="51926" y="27378"/>
                  </a:lnTo>
                  <a:lnTo>
                    <a:pt x="52098" y="27492"/>
                  </a:lnTo>
                  <a:lnTo>
                    <a:pt x="51744" y="28222"/>
                  </a:lnTo>
                  <a:lnTo>
                    <a:pt x="52177" y="28394"/>
                  </a:lnTo>
                  <a:lnTo>
                    <a:pt x="52497" y="28359"/>
                  </a:lnTo>
                  <a:lnTo>
                    <a:pt x="52999" y="27572"/>
                  </a:lnTo>
                  <a:lnTo>
                    <a:pt x="52931" y="27024"/>
                  </a:lnTo>
                  <a:lnTo>
                    <a:pt x="52976" y="26545"/>
                  </a:lnTo>
                  <a:lnTo>
                    <a:pt x="52440" y="26705"/>
                  </a:lnTo>
                  <a:lnTo>
                    <a:pt x="52839" y="26054"/>
                  </a:lnTo>
                  <a:lnTo>
                    <a:pt x="52234" y="25780"/>
                  </a:lnTo>
                  <a:lnTo>
                    <a:pt x="51846" y="25997"/>
                  </a:lnTo>
                  <a:lnTo>
                    <a:pt x="51287" y="25757"/>
                  </a:lnTo>
                  <a:lnTo>
                    <a:pt x="51630" y="25449"/>
                  </a:lnTo>
                  <a:lnTo>
                    <a:pt x="51219" y="25267"/>
                  </a:lnTo>
                  <a:lnTo>
                    <a:pt x="50671" y="25552"/>
                  </a:lnTo>
                  <a:close/>
                  <a:moveTo>
                    <a:pt x="480" y="21763"/>
                  </a:moveTo>
                  <a:lnTo>
                    <a:pt x="206" y="22048"/>
                  </a:lnTo>
                  <a:lnTo>
                    <a:pt x="1" y="22414"/>
                  </a:lnTo>
                  <a:lnTo>
                    <a:pt x="138" y="22688"/>
                  </a:lnTo>
                  <a:lnTo>
                    <a:pt x="47" y="23087"/>
                  </a:lnTo>
                  <a:lnTo>
                    <a:pt x="149" y="23486"/>
                  </a:lnTo>
                  <a:lnTo>
                    <a:pt x="423" y="23486"/>
                  </a:lnTo>
                  <a:lnTo>
                    <a:pt x="389" y="22790"/>
                  </a:lnTo>
                  <a:lnTo>
                    <a:pt x="1405" y="21797"/>
                  </a:lnTo>
                  <a:lnTo>
                    <a:pt x="708" y="21877"/>
                  </a:lnTo>
                  <a:close/>
                  <a:moveTo>
                    <a:pt x="40548" y="15053"/>
                  </a:moveTo>
                  <a:lnTo>
                    <a:pt x="40491" y="14882"/>
                  </a:lnTo>
                  <a:lnTo>
                    <a:pt x="40240" y="14870"/>
                  </a:lnTo>
                  <a:lnTo>
                    <a:pt x="39852" y="15110"/>
                  </a:lnTo>
                  <a:lnTo>
                    <a:pt x="39795" y="15167"/>
                  </a:lnTo>
                  <a:lnTo>
                    <a:pt x="39807" y="15407"/>
                  </a:lnTo>
                  <a:lnTo>
                    <a:pt x="40046" y="15486"/>
                  </a:lnTo>
                  <a:close/>
                  <a:moveTo>
                    <a:pt x="39179" y="14596"/>
                  </a:moveTo>
                  <a:lnTo>
                    <a:pt x="39293" y="14437"/>
                  </a:lnTo>
                  <a:lnTo>
                    <a:pt x="38437" y="14425"/>
                  </a:lnTo>
                  <a:lnTo>
                    <a:pt x="37730" y="14813"/>
                  </a:lnTo>
                  <a:lnTo>
                    <a:pt x="37730" y="15030"/>
                  </a:lnTo>
                  <a:lnTo>
                    <a:pt x="38163" y="15053"/>
                  </a:lnTo>
                  <a:close/>
                  <a:moveTo>
                    <a:pt x="38734" y="12234"/>
                  </a:moveTo>
                  <a:lnTo>
                    <a:pt x="38346" y="12154"/>
                  </a:lnTo>
                  <a:lnTo>
                    <a:pt x="37638" y="12896"/>
                  </a:lnTo>
                  <a:lnTo>
                    <a:pt x="37125" y="13524"/>
                  </a:lnTo>
                  <a:lnTo>
                    <a:pt x="36303" y="13923"/>
                  </a:lnTo>
                  <a:lnTo>
                    <a:pt x="37205" y="13843"/>
                  </a:lnTo>
                  <a:lnTo>
                    <a:pt x="37091" y="14322"/>
                  </a:lnTo>
                  <a:lnTo>
                    <a:pt x="38266" y="13900"/>
                  </a:lnTo>
                  <a:lnTo>
                    <a:pt x="39145" y="13467"/>
                  </a:lnTo>
                  <a:lnTo>
                    <a:pt x="39259" y="13843"/>
                  </a:lnTo>
                  <a:lnTo>
                    <a:pt x="40103" y="14026"/>
                  </a:lnTo>
                  <a:lnTo>
                    <a:pt x="40799" y="13775"/>
                  </a:lnTo>
                  <a:lnTo>
                    <a:pt x="40526" y="13512"/>
                  </a:lnTo>
                  <a:lnTo>
                    <a:pt x="40046" y="13569"/>
                  </a:lnTo>
                  <a:lnTo>
                    <a:pt x="40229" y="13181"/>
                  </a:lnTo>
                  <a:lnTo>
                    <a:pt x="39704" y="12942"/>
                  </a:lnTo>
                  <a:lnTo>
                    <a:pt x="39213" y="12668"/>
                  </a:lnTo>
                  <a:lnTo>
                    <a:pt x="39008" y="12462"/>
                  </a:lnTo>
                  <a:lnTo>
                    <a:pt x="38608" y="12588"/>
                  </a:lnTo>
                  <a:close/>
                  <a:moveTo>
                    <a:pt x="45102" y="11059"/>
                  </a:moveTo>
                  <a:lnTo>
                    <a:pt x="45627" y="10819"/>
                  </a:lnTo>
                  <a:lnTo>
                    <a:pt x="45764" y="10716"/>
                  </a:lnTo>
                  <a:lnTo>
                    <a:pt x="45969" y="10385"/>
                  </a:lnTo>
                  <a:lnTo>
                    <a:pt x="45638" y="10180"/>
                  </a:lnTo>
                  <a:lnTo>
                    <a:pt x="45045" y="10271"/>
                  </a:lnTo>
                  <a:lnTo>
                    <a:pt x="44497" y="10716"/>
                  </a:lnTo>
                  <a:lnTo>
                    <a:pt x="44394" y="11093"/>
                  </a:lnTo>
                  <a:close/>
                  <a:moveTo>
                    <a:pt x="34568" y="9529"/>
                  </a:moveTo>
                  <a:lnTo>
                    <a:pt x="34454" y="9244"/>
                  </a:lnTo>
                  <a:lnTo>
                    <a:pt x="34409" y="9107"/>
                  </a:lnTo>
                  <a:lnTo>
                    <a:pt x="34180" y="8959"/>
                  </a:lnTo>
                  <a:lnTo>
                    <a:pt x="33758" y="8753"/>
                  </a:lnTo>
                  <a:lnTo>
                    <a:pt x="33062" y="9073"/>
                  </a:lnTo>
                  <a:lnTo>
                    <a:pt x="32343" y="9324"/>
                  </a:lnTo>
                  <a:lnTo>
                    <a:pt x="32845" y="9666"/>
                  </a:lnTo>
                  <a:lnTo>
                    <a:pt x="33382" y="9575"/>
                  </a:lnTo>
                  <a:lnTo>
                    <a:pt x="33975" y="9803"/>
                  </a:lnTo>
                  <a:close/>
                  <a:moveTo>
                    <a:pt x="37764" y="9233"/>
                  </a:moveTo>
                  <a:lnTo>
                    <a:pt x="36817" y="9096"/>
                  </a:lnTo>
                  <a:lnTo>
                    <a:pt x="37638" y="8719"/>
                  </a:lnTo>
                  <a:lnTo>
                    <a:pt x="37581" y="7863"/>
                  </a:lnTo>
                  <a:lnTo>
                    <a:pt x="37307" y="7532"/>
                  </a:lnTo>
                  <a:lnTo>
                    <a:pt x="36668" y="7418"/>
                  </a:lnTo>
                  <a:lnTo>
                    <a:pt x="35516" y="7966"/>
                  </a:lnTo>
                  <a:lnTo>
                    <a:pt x="34728" y="8788"/>
                  </a:lnTo>
                  <a:lnTo>
                    <a:pt x="35139" y="9096"/>
                  </a:lnTo>
                  <a:lnTo>
                    <a:pt x="35367" y="9564"/>
                  </a:lnTo>
                  <a:lnTo>
                    <a:pt x="34466" y="10351"/>
                  </a:lnTo>
                  <a:lnTo>
                    <a:pt x="34009" y="10317"/>
                  </a:lnTo>
                  <a:lnTo>
                    <a:pt x="33130" y="10944"/>
                  </a:lnTo>
                  <a:lnTo>
                    <a:pt x="33724" y="10203"/>
                  </a:lnTo>
                  <a:lnTo>
                    <a:pt x="33039" y="9952"/>
                  </a:lnTo>
                  <a:lnTo>
                    <a:pt x="32400" y="10077"/>
                  </a:lnTo>
                  <a:lnTo>
                    <a:pt x="32058" y="10556"/>
                  </a:lnTo>
                  <a:lnTo>
                    <a:pt x="31213" y="10545"/>
                  </a:lnTo>
                  <a:lnTo>
                    <a:pt x="30186" y="10659"/>
                  </a:lnTo>
                  <a:lnTo>
                    <a:pt x="29467" y="10317"/>
                  </a:lnTo>
                  <a:lnTo>
                    <a:pt x="28748" y="10374"/>
                  </a:lnTo>
                  <a:lnTo>
                    <a:pt x="28531" y="9963"/>
                  </a:lnTo>
                  <a:lnTo>
                    <a:pt x="28235" y="9780"/>
                  </a:lnTo>
                  <a:lnTo>
                    <a:pt x="27698" y="9849"/>
                  </a:lnTo>
                  <a:lnTo>
                    <a:pt x="26956" y="9895"/>
                  </a:lnTo>
                  <a:lnTo>
                    <a:pt x="26329" y="10146"/>
                  </a:lnTo>
                  <a:lnTo>
                    <a:pt x="26614" y="10477"/>
                  </a:lnTo>
                  <a:lnTo>
                    <a:pt x="25610" y="10876"/>
                  </a:lnTo>
                  <a:lnTo>
                    <a:pt x="25416" y="10408"/>
                  </a:lnTo>
                  <a:lnTo>
                    <a:pt x="24788" y="10545"/>
                  </a:lnTo>
                  <a:lnTo>
                    <a:pt x="23099" y="10636"/>
                  </a:lnTo>
                  <a:lnTo>
                    <a:pt x="22186" y="10465"/>
                  </a:lnTo>
                  <a:lnTo>
                    <a:pt x="23396" y="10089"/>
                  </a:lnTo>
                  <a:lnTo>
                    <a:pt x="22996" y="9689"/>
                  </a:lnTo>
                  <a:lnTo>
                    <a:pt x="22369" y="9746"/>
                  </a:lnTo>
                  <a:lnTo>
                    <a:pt x="21707" y="9609"/>
                  </a:lnTo>
                  <a:lnTo>
                    <a:pt x="20634" y="9335"/>
                  </a:lnTo>
                  <a:lnTo>
                    <a:pt x="20086" y="9004"/>
                  </a:lnTo>
                  <a:lnTo>
                    <a:pt x="19447" y="8959"/>
                  </a:lnTo>
                  <a:lnTo>
                    <a:pt x="18979" y="9187"/>
                  </a:lnTo>
                  <a:lnTo>
                    <a:pt x="18135" y="9324"/>
                  </a:lnTo>
                  <a:lnTo>
                    <a:pt x="18694" y="8730"/>
                  </a:lnTo>
                  <a:lnTo>
                    <a:pt x="17347" y="9244"/>
                  </a:lnTo>
                  <a:lnTo>
                    <a:pt x="17153" y="8582"/>
                  </a:lnTo>
                  <a:lnTo>
                    <a:pt x="16857" y="8491"/>
                  </a:lnTo>
                  <a:lnTo>
                    <a:pt x="16309" y="8845"/>
                  </a:lnTo>
                  <a:lnTo>
                    <a:pt x="15670" y="9016"/>
                  </a:lnTo>
                  <a:lnTo>
                    <a:pt x="15636" y="8708"/>
                  </a:lnTo>
                  <a:lnTo>
                    <a:pt x="14472" y="8902"/>
                  </a:lnTo>
                  <a:lnTo>
                    <a:pt x="13216" y="9233"/>
                  </a:lnTo>
                  <a:lnTo>
                    <a:pt x="12474" y="9153"/>
                  </a:lnTo>
                  <a:lnTo>
                    <a:pt x="11470" y="9381"/>
                  </a:lnTo>
                  <a:lnTo>
                    <a:pt x="10591" y="9701"/>
                  </a:lnTo>
                  <a:lnTo>
                    <a:pt x="10066" y="9632"/>
                  </a:lnTo>
                  <a:lnTo>
                    <a:pt x="9587" y="9267"/>
                  </a:lnTo>
                  <a:lnTo>
                    <a:pt x="8754" y="9073"/>
                  </a:lnTo>
                  <a:lnTo>
                    <a:pt x="8754" y="9073"/>
                  </a:lnTo>
                  <a:lnTo>
                    <a:pt x="5285" y="11960"/>
                  </a:lnTo>
                  <a:lnTo>
                    <a:pt x="229" y="16582"/>
                  </a:lnTo>
                  <a:lnTo>
                    <a:pt x="834" y="16593"/>
                  </a:lnTo>
                  <a:lnTo>
                    <a:pt x="1222" y="16822"/>
                  </a:lnTo>
                  <a:lnTo>
                    <a:pt x="1302" y="17198"/>
                  </a:lnTo>
                  <a:lnTo>
                    <a:pt x="1336" y="17746"/>
                  </a:lnTo>
                  <a:lnTo>
                    <a:pt x="2420" y="17278"/>
                  </a:lnTo>
                  <a:lnTo>
                    <a:pt x="3333" y="17004"/>
                  </a:lnTo>
                  <a:lnTo>
                    <a:pt x="3253" y="17438"/>
                  </a:lnTo>
                  <a:lnTo>
                    <a:pt x="3356" y="17780"/>
                  </a:lnTo>
                  <a:lnTo>
                    <a:pt x="3596" y="18168"/>
                  </a:lnTo>
                  <a:lnTo>
                    <a:pt x="3447" y="18762"/>
                  </a:lnTo>
                  <a:lnTo>
                    <a:pt x="3231" y="19732"/>
                  </a:lnTo>
                  <a:lnTo>
                    <a:pt x="3881" y="20280"/>
                  </a:lnTo>
                  <a:lnTo>
                    <a:pt x="3447" y="20805"/>
                  </a:lnTo>
                  <a:lnTo>
                    <a:pt x="2717" y="21215"/>
                  </a:lnTo>
                  <a:lnTo>
                    <a:pt x="2717" y="21215"/>
                  </a:lnTo>
                  <a:lnTo>
                    <a:pt x="2363" y="21660"/>
                  </a:lnTo>
                  <a:lnTo>
                    <a:pt x="2660" y="22288"/>
                  </a:lnTo>
                  <a:lnTo>
                    <a:pt x="2215" y="22984"/>
                  </a:lnTo>
                  <a:lnTo>
                    <a:pt x="2797" y="23361"/>
                  </a:lnTo>
                  <a:lnTo>
                    <a:pt x="2283" y="23886"/>
                  </a:lnTo>
                  <a:lnTo>
                    <a:pt x="2101" y="24673"/>
                  </a:lnTo>
                  <a:lnTo>
                    <a:pt x="3082" y="25027"/>
                  </a:lnTo>
                  <a:lnTo>
                    <a:pt x="3310" y="25415"/>
                  </a:lnTo>
                  <a:lnTo>
                    <a:pt x="4086" y="26282"/>
                  </a:lnTo>
                  <a:lnTo>
                    <a:pt x="4189" y="26282"/>
                  </a:lnTo>
                  <a:lnTo>
                    <a:pt x="6163" y="26282"/>
                  </a:lnTo>
                  <a:lnTo>
                    <a:pt x="8252" y="26282"/>
                  </a:lnTo>
                  <a:lnTo>
                    <a:pt x="8937" y="26282"/>
                  </a:lnTo>
                  <a:lnTo>
                    <a:pt x="11071" y="26282"/>
                  </a:lnTo>
                  <a:lnTo>
                    <a:pt x="13148" y="26282"/>
                  </a:lnTo>
                  <a:lnTo>
                    <a:pt x="15236" y="26282"/>
                  </a:lnTo>
                  <a:lnTo>
                    <a:pt x="17347" y="26282"/>
                  </a:lnTo>
                  <a:lnTo>
                    <a:pt x="19733" y="26282"/>
                  </a:lnTo>
                  <a:lnTo>
                    <a:pt x="22129" y="26282"/>
                  </a:lnTo>
                  <a:lnTo>
                    <a:pt x="23567" y="26282"/>
                  </a:lnTo>
                  <a:lnTo>
                    <a:pt x="23761" y="25940"/>
                  </a:lnTo>
                  <a:lnTo>
                    <a:pt x="23989" y="25940"/>
                  </a:lnTo>
                  <a:lnTo>
                    <a:pt x="23875" y="26419"/>
                  </a:lnTo>
                  <a:lnTo>
                    <a:pt x="24012" y="26568"/>
                  </a:lnTo>
                  <a:lnTo>
                    <a:pt x="24469" y="26625"/>
                  </a:lnTo>
                  <a:lnTo>
                    <a:pt x="25131" y="26762"/>
                  </a:lnTo>
                  <a:lnTo>
                    <a:pt x="25667" y="27036"/>
                  </a:lnTo>
                  <a:lnTo>
                    <a:pt x="26295" y="26921"/>
                  </a:lnTo>
                  <a:lnTo>
                    <a:pt x="27048" y="27150"/>
                  </a:lnTo>
                  <a:lnTo>
                    <a:pt x="27048" y="27150"/>
                  </a:lnTo>
                  <a:lnTo>
                    <a:pt x="27504" y="26807"/>
                  </a:lnTo>
                  <a:lnTo>
                    <a:pt x="27961" y="26670"/>
                  </a:lnTo>
                  <a:lnTo>
                    <a:pt x="28223" y="26454"/>
                  </a:lnTo>
                  <a:lnTo>
                    <a:pt x="28440" y="26339"/>
                  </a:lnTo>
                  <a:lnTo>
                    <a:pt x="29011" y="26511"/>
                  </a:lnTo>
                  <a:lnTo>
                    <a:pt x="29479" y="26533"/>
                  </a:lnTo>
                  <a:lnTo>
                    <a:pt x="29593" y="26648"/>
                  </a:lnTo>
                  <a:lnTo>
                    <a:pt x="29604" y="27150"/>
                  </a:lnTo>
                  <a:lnTo>
                    <a:pt x="30346" y="27298"/>
                  </a:lnTo>
                  <a:lnTo>
                    <a:pt x="30106" y="27538"/>
                  </a:lnTo>
                  <a:lnTo>
                    <a:pt x="30277" y="27812"/>
                  </a:lnTo>
                  <a:lnTo>
                    <a:pt x="30004" y="28131"/>
                  </a:lnTo>
                  <a:lnTo>
                    <a:pt x="30266" y="28245"/>
                  </a:lnTo>
                  <a:lnTo>
                    <a:pt x="29992" y="28553"/>
                  </a:lnTo>
                  <a:lnTo>
                    <a:pt x="29992" y="28553"/>
                  </a:lnTo>
                  <a:lnTo>
                    <a:pt x="30163" y="28576"/>
                  </a:lnTo>
                  <a:lnTo>
                    <a:pt x="30346" y="28451"/>
                  </a:lnTo>
                  <a:lnTo>
                    <a:pt x="30414" y="28645"/>
                  </a:lnTo>
                  <a:lnTo>
                    <a:pt x="30905" y="28747"/>
                  </a:lnTo>
                  <a:lnTo>
                    <a:pt x="31441" y="28759"/>
                  </a:lnTo>
                  <a:lnTo>
                    <a:pt x="31989" y="28850"/>
                  </a:lnTo>
                  <a:lnTo>
                    <a:pt x="32560" y="29021"/>
                  </a:lnTo>
                  <a:lnTo>
                    <a:pt x="32674" y="29307"/>
                  </a:lnTo>
                  <a:lnTo>
                    <a:pt x="32868" y="29980"/>
                  </a:lnTo>
                  <a:lnTo>
                    <a:pt x="32526" y="30265"/>
                  </a:lnTo>
                  <a:lnTo>
                    <a:pt x="31989" y="30151"/>
                  </a:lnTo>
                  <a:lnTo>
                    <a:pt x="31841" y="29603"/>
                  </a:lnTo>
                  <a:lnTo>
                    <a:pt x="31715" y="30163"/>
                  </a:lnTo>
                  <a:lnTo>
                    <a:pt x="31179" y="30642"/>
                  </a:lnTo>
                  <a:lnTo>
                    <a:pt x="31065" y="31064"/>
                  </a:lnTo>
                  <a:lnTo>
                    <a:pt x="30905" y="31304"/>
                  </a:lnTo>
                  <a:lnTo>
                    <a:pt x="30323" y="31589"/>
                  </a:lnTo>
                  <a:lnTo>
                    <a:pt x="30323" y="31589"/>
                  </a:lnTo>
                  <a:lnTo>
                    <a:pt x="29787" y="32068"/>
                  </a:lnTo>
                  <a:lnTo>
                    <a:pt x="29501" y="32388"/>
                  </a:lnTo>
                  <a:lnTo>
                    <a:pt x="29889" y="32445"/>
                  </a:lnTo>
                  <a:lnTo>
                    <a:pt x="30528" y="32160"/>
                  </a:lnTo>
                  <a:lnTo>
                    <a:pt x="30951" y="31909"/>
                  </a:lnTo>
                  <a:lnTo>
                    <a:pt x="31179" y="31874"/>
                  </a:lnTo>
                  <a:lnTo>
                    <a:pt x="31544" y="31954"/>
                  </a:lnTo>
                  <a:lnTo>
                    <a:pt x="31784" y="31829"/>
                  </a:lnTo>
                  <a:lnTo>
                    <a:pt x="32183" y="31715"/>
                  </a:lnTo>
                  <a:lnTo>
                    <a:pt x="32857" y="31600"/>
                  </a:lnTo>
                  <a:lnTo>
                    <a:pt x="32857" y="31600"/>
                  </a:lnTo>
                  <a:lnTo>
                    <a:pt x="32857" y="31600"/>
                  </a:lnTo>
                  <a:lnTo>
                    <a:pt x="32902" y="31338"/>
                  </a:lnTo>
                  <a:lnTo>
                    <a:pt x="32857" y="31361"/>
                  </a:lnTo>
                  <a:lnTo>
                    <a:pt x="32617" y="31395"/>
                  </a:lnTo>
                  <a:lnTo>
                    <a:pt x="32354" y="31315"/>
                  </a:lnTo>
                  <a:lnTo>
                    <a:pt x="32685" y="31018"/>
                  </a:lnTo>
                  <a:lnTo>
                    <a:pt x="32959" y="30916"/>
                  </a:lnTo>
                  <a:lnTo>
                    <a:pt x="33518" y="30790"/>
                  </a:lnTo>
                  <a:lnTo>
                    <a:pt x="34169" y="30665"/>
                  </a:lnTo>
                  <a:lnTo>
                    <a:pt x="34431" y="30824"/>
                  </a:lnTo>
                  <a:lnTo>
                    <a:pt x="34694" y="30630"/>
                  </a:lnTo>
                  <a:lnTo>
                    <a:pt x="34968" y="30516"/>
                  </a:lnTo>
                  <a:lnTo>
                    <a:pt x="35093" y="30573"/>
                  </a:lnTo>
                  <a:lnTo>
                    <a:pt x="35105" y="30585"/>
                  </a:lnTo>
                  <a:lnTo>
                    <a:pt x="36063" y="29991"/>
                  </a:lnTo>
                  <a:lnTo>
                    <a:pt x="36451" y="29820"/>
                  </a:lnTo>
                  <a:lnTo>
                    <a:pt x="37547" y="29820"/>
                  </a:lnTo>
                  <a:lnTo>
                    <a:pt x="38882" y="29820"/>
                  </a:lnTo>
                  <a:lnTo>
                    <a:pt x="39019" y="29592"/>
                  </a:lnTo>
                  <a:lnTo>
                    <a:pt x="39259" y="29546"/>
                  </a:lnTo>
                  <a:lnTo>
                    <a:pt x="39624" y="29421"/>
                  </a:lnTo>
                  <a:lnTo>
                    <a:pt x="40001" y="29021"/>
                  </a:lnTo>
                  <a:lnTo>
                    <a:pt x="40457" y="28325"/>
                  </a:lnTo>
                  <a:lnTo>
                    <a:pt x="41245" y="27652"/>
                  </a:lnTo>
                  <a:lnTo>
                    <a:pt x="41404" y="27892"/>
                  </a:lnTo>
                  <a:lnTo>
                    <a:pt x="41929" y="27732"/>
                  </a:lnTo>
                  <a:lnTo>
                    <a:pt x="42146" y="27994"/>
                  </a:lnTo>
                  <a:lnTo>
                    <a:pt x="41747" y="29204"/>
                  </a:lnTo>
                  <a:lnTo>
                    <a:pt x="42043" y="29706"/>
                  </a:lnTo>
                  <a:lnTo>
                    <a:pt x="42888" y="29592"/>
                  </a:lnTo>
                  <a:lnTo>
                    <a:pt x="44041" y="29558"/>
                  </a:lnTo>
                  <a:lnTo>
                    <a:pt x="42557" y="30288"/>
                  </a:lnTo>
                  <a:lnTo>
                    <a:pt x="42340" y="31030"/>
                  </a:lnTo>
                  <a:lnTo>
                    <a:pt x="42876" y="31098"/>
                  </a:lnTo>
                  <a:lnTo>
                    <a:pt x="43881" y="30459"/>
                  </a:lnTo>
                  <a:lnTo>
                    <a:pt x="44714" y="30117"/>
                  </a:lnTo>
                  <a:lnTo>
                    <a:pt x="46449" y="29592"/>
                  </a:lnTo>
                  <a:lnTo>
                    <a:pt x="47521" y="29010"/>
                  </a:lnTo>
                  <a:lnTo>
                    <a:pt x="47156" y="28690"/>
                  </a:lnTo>
                  <a:lnTo>
                    <a:pt x="47293" y="28051"/>
                  </a:lnTo>
                  <a:lnTo>
                    <a:pt x="46277" y="29044"/>
                  </a:lnTo>
                  <a:lnTo>
                    <a:pt x="45056" y="29158"/>
                  </a:lnTo>
                  <a:lnTo>
                    <a:pt x="44269" y="28725"/>
                  </a:lnTo>
                  <a:lnTo>
                    <a:pt x="44257" y="28063"/>
                  </a:lnTo>
                  <a:lnTo>
                    <a:pt x="44337" y="27093"/>
                  </a:lnTo>
                  <a:lnTo>
                    <a:pt x="45216" y="26511"/>
                  </a:lnTo>
                  <a:lnTo>
                    <a:pt x="44737" y="26066"/>
                  </a:lnTo>
                  <a:lnTo>
                    <a:pt x="43653" y="26145"/>
                  </a:lnTo>
                  <a:lnTo>
                    <a:pt x="41929" y="26887"/>
                  </a:lnTo>
                  <a:lnTo>
                    <a:pt x="40377" y="28063"/>
                  </a:lnTo>
                  <a:lnTo>
                    <a:pt x="39715" y="28200"/>
                  </a:lnTo>
                  <a:lnTo>
                    <a:pt x="40834" y="27389"/>
                  </a:lnTo>
                  <a:lnTo>
                    <a:pt x="42272" y="26203"/>
                  </a:lnTo>
                  <a:lnTo>
                    <a:pt x="43299" y="25826"/>
                  </a:lnTo>
                  <a:lnTo>
                    <a:pt x="44109" y="25198"/>
                  </a:lnTo>
                  <a:lnTo>
                    <a:pt x="44851" y="25118"/>
                  </a:lnTo>
                  <a:lnTo>
                    <a:pt x="45901" y="25141"/>
                  </a:lnTo>
                  <a:lnTo>
                    <a:pt x="47327" y="25324"/>
                  </a:lnTo>
                  <a:lnTo>
                    <a:pt x="48548" y="25175"/>
                  </a:lnTo>
                  <a:lnTo>
                    <a:pt x="49667" y="24456"/>
                  </a:lnTo>
                  <a:lnTo>
                    <a:pt x="50899" y="24137"/>
                  </a:lnTo>
                  <a:lnTo>
                    <a:pt x="51504" y="23840"/>
                  </a:lnTo>
                  <a:lnTo>
                    <a:pt x="52098" y="23509"/>
                  </a:lnTo>
                  <a:lnTo>
                    <a:pt x="52383" y="22539"/>
                  </a:lnTo>
                  <a:lnTo>
                    <a:pt x="52234" y="22208"/>
                  </a:lnTo>
                  <a:lnTo>
                    <a:pt x="51744" y="22094"/>
                  </a:lnTo>
                  <a:lnTo>
                    <a:pt x="51744" y="21375"/>
                  </a:lnTo>
                  <a:lnTo>
                    <a:pt x="51413" y="21101"/>
                  </a:lnTo>
                  <a:lnTo>
                    <a:pt x="50431" y="20873"/>
                  </a:lnTo>
                  <a:lnTo>
                    <a:pt x="50032" y="20382"/>
                  </a:lnTo>
                  <a:lnTo>
                    <a:pt x="49347" y="19903"/>
                  </a:lnTo>
                  <a:lnTo>
                    <a:pt x="49838" y="19378"/>
                  </a:lnTo>
                  <a:lnTo>
                    <a:pt x="49553" y="18362"/>
                  </a:lnTo>
                  <a:lnTo>
                    <a:pt x="49176" y="17290"/>
                  </a:lnTo>
                  <a:lnTo>
                    <a:pt x="49039" y="16548"/>
                  </a:lnTo>
                  <a:lnTo>
                    <a:pt x="48423" y="16936"/>
                  </a:lnTo>
                  <a:lnTo>
                    <a:pt x="47361" y="17860"/>
                  </a:lnTo>
                  <a:lnTo>
                    <a:pt x="46209" y="18317"/>
                  </a:lnTo>
                  <a:lnTo>
                    <a:pt x="45981" y="17837"/>
                  </a:lnTo>
                  <a:lnTo>
                    <a:pt x="45456" y="17689"/>
                  </a:lnTo>
                  <a:lnTo>
                    <a:pt x="45764" y="16651"/>
                  </a:lnTo>
                  <a:lnTo>
                    <a:pt x="46140" y="15954"/>
                  </a:lnTo>
                  <a:lnTo>
                    <a:pt x="45045" y="15874"/>
                  </a:lnTo>
                  <a:lnTo>
                    <a:pt x="45022" y="15566"/>
                  </a:lnTo>
                  <a:lnTo>
                    <a:pt x="44508" y="15098"/>
                  </a:lnTo>
                  <a:lnTo>
                    <a:pt x="44086" y="14813"/>
                  </a:lnTo>
                  <a:lnTo>
                    <a:pt x="43447" y="15019"/>
                  </a:lnTo>
                  <a:lnTo>
                    <a:pt x="42842" y="14950"/>
                  </a:lnTo>
                  <a:lnTo>
                    <a:pt x="41906" y="14722"/>
                  </a:lnTo>
                  <a:lnTo>
                    <a:pt x="41347" y="14904"/>
                  </a:lnTo>
                  <a:lnTo>
                    <a:pt x="40799" y="16194"/>
                  </a:lnTo>
                  <a:lnTo>
                    <a:pt x="40663" y="16947"/>
                  </a:lnTo>
                  <a:lnTo>
                    <a:pt x="39407" y="17815"/>
                  </a:lnTo>
                  <a:lnTo>
                    <a:pt x="39852" y="18465"/>
                  </a:lnTo>
                  <a:lnTo>
                    <a:pt x="39921" y="19173"/>
                  </a:lnTo>
                  <a:lnTo>
                    <a:pt x="39681" y="19743"/>
                  </a:lnTo>
                  <a:lnTo>
                    <a:pt x="39008" y="20325"/>
                  </a:lnTo>
                  <a:lnTo>
                    <a:pt x="37935" y="20930"/>
                  </a:lnTo>
                  <a:lnTo>
                    <a:pt x="36657" y="21330"/>
                  </a:lnTo>
                  <a:lnTo>
                    <a:pt x="36896" y="21786"/>
                  </a:lnTo>
                  <a:lnTo>
                    <a:pt x="36577" y="23155"/>
                  </a:lnTo>
                  <a:lnTo>
                    <a:pt x="35778" y="24057"/>
                  </a:lnTo>
                  <a:lnTo>
                    <a:pt x="35128" y="24320"/>
                  </a:lnTo>
                  <a:lnTo>
                    <a:pt x="34500" y="23498"/>
                  </a:lnTo>
                  <a:lnTo>
                    <a:pt x="34489" y="22528"/>
                  </a:lnTo>
                  <a:lnTo>
                    <a:pt x="34728" y="21672"/>
                  </a:lnTo>
                  <a:lnTo>
                    <a:pt x="35242" y="20930"/>
                  </a:lnTo>
                  <a:lnTo>
                    <a:pt x="34557" y="20839"/>
                  </a:lnTo>
                  <a:lnTo>
                    <a:pt x="33484" y="20782"/>
                  </a:lnTo>
                  <a:lnTo>
                    <a:pt x="32971" y="20428"/>
                  </a:lnTo>
                  <a:lnTo>
                    <a:pt x="32286" y="20200"/>
                  </a:lnTo>
                  <a:lnTo>
                    <a:pt x="32046" y="19789"/>
                  </a:lnTo>
                  <a:lnTo>
                    <a:pt x="31578" y="19469"/>
                  </a:lnTo>
                  <a:lnTo>
                    <a:pt x="30574" y="19104"/>
                  </a:lnTo>
                  <a:lnTo>
                    <a:pt x="29558" y="19275"/>
                  </a:lnTo>
                  <a:lnTo>
                    <a:pt x="29661" y="18636"/>
                  </a:lnTo>
                  <a:lnTo>
                    <a:pt x="29878" y="17849"/>
                  </a:lnTo>
                  <a:lnTo>
                    <a:pt x="29022" y="17700"/>
                  </a:lnTo>
                  <a:lnTo>
                    <a:pt x="29718" y="16730"/>
                  </a:lnTo>
                  <a:lnTo>
                    <a:pt x="30414" y="16080"/>
                  </a:lnTo>
                  <a:lnTo>
                    <a:pt x="31761" y="15156"/>
                  </a:lnTo>
                  <a:lnTo>
                    <a:pt x="32982" y="14494"/>
                  </a:lnTo>
                  <a:lnTo>
                    <a:pt x="33781" y="14391"/>
                  </a:lnTo>
                  <a:lnTo>
                    <a:pt x="34203" y="13866"/>
                  </a:lnTo>
                  <a:lnTo>
                    <a:pt x="34922" y="13524"/>
                  </a:lnTo>
                  <a:lnTo>
                    <a:pt x="35835" y="13467"/>
                  </a:lnTo>
                  <a:lnTo>
                    <a:pt x="36942" y="12930"/>
                  </a:lnTo>
                  <a:lnTo>
                    <a:pt x="37353" y="12588"/>
                  </a:lnTo>
                  <a:lnTo>
                    <a:pt x="38403" y="11914"/>
                  </a:lnTo>
                  <a:lnTo>
                    <a:pt x="38859" y="11515"/>
                  </a:lnTo>
                  <a:lnTo>
                    <a:pt x="39316" y="11755"/>
                  </a:lnTo>
                  <a:lnTo>
                    <a:pt x="40252" y="11629"/>
                  </a:lnTo>
                  <a:lnTo>
                    <a:pt x="41792" y="11081"/>
                  </a:lnTo>
                  <a:lnTo>
                    <a:pt x="42112" y="10705"/>
                  </a:lnTo>
                  <a:lnTo>
                    <a:pt x="41998" y="10283"/>
                  </a:lnTo>
                  <a:lnTo>
                    <a:pt x="42717" y="9872"/>
                  </a:lnTo>
                  <a:lnTo>
                    <a:pt x="42956" y="9484"/>
                  </a:lnTo>
                  <a:lnTo>
                    <a:pt x="42454" y="9118"/>
                  </a:lnTo>
                  <a:lnTo>
                    <a:pt x="41690" y="9004"/>
                  </a:lnTo>
                  <a:lnTo>
                    <a:pt x="40902" y="8947"/>
                  </a:lnTo>
                  <a:lnTo>
                    <a:pt x="40252" y="9792"/>
                  </a:lnTo>
                  <a:lnTo>
                    <a:pt x="39316" y="10442"/>
                  </a:lnTo>
                  <a:lnTo>
                    <a:pt x="38289" y="11013"/>
                  </a:lnTo>
                  <a:lnTo>
                    <a:pt x="38106" y="10488"/>
                  </a:lnTo>
                  <a:lnTo>
                    <a:pt x="38711" y="9917"/>
                  </a:lnTo>
                  <a:lnTo>
                    <a:pt x="38391" y="9415"/>
                  </a:lnTo>
                  <a:lnTo>
                    <a:pt x="37148" y="10020"/>
                  </a:lnTo>
                  <a:close/>
                  <a:moveTo>
                    <a:pt x="26991" y="6539"/>
                  </a:moveTo>
                  <a:lnTo>
                    <a:pt x="26591" y="6391"/>
                  </a:lnTo>
                  <a:lnTo>
                    <a:pt x="24583" y="6847"/>
                  </a:lnTo>
                  <a:lnTo>
                    <a:pt x="23852" y="7133"/>
                  </a:lnTo>
                  <a:lnTo>
                    <a:pt x="22745" y="7692"/>
                  </a:lnTo>
                  <a:lnTo>
                    <a:pt x="23510" y="7897"/>
                  </a:lnTo>
                  <a:lnTo>
                    <a:pt x="24400" y="7875"/>
                  </a:lnTo>
                  <a:lnTo>
                    <a:pt x="22757" y="8183"/>
                  </a:lnTo>
                  <a:lnTo>
                    <a:pt x="22757" y="8445"/>
                  </a:lnTo>
                  <a:lnTo>
                    <a:pt x="23556" y="8468"/>
                  </a:lnTo>
                  <a:lnTo>
                    <a:pt x="24834" y="8411"/>
                  </a:lnTo>
                  <a:lnTo>
                    <a:pt x="25770" y="8582"/>
                  </a:lnTo>
                  <a:lnTo>
                    <a:pt x="24879" y="8719"/>
                  </a:lnTo>
                  <a:lnTo>
                    <a:pt x="24092" y="8673"/>
                  </a:lnTo>
                  <a:lnTo>
                    <a:pt x="23088" y="8810"/>
                  </a:lnTo>
                  <a:lnTo>
                    <a:pt x="22608" y="8890"/>
                  </a:lnTo>
                  <a:lnTo>
                    <a:pt x="22700" y="9495"/>
                  </a:lnTo>
                  <a:lnTo>
                    <a:pt x="23293" y="9404"/>
                  </a:lnTo>
                  <a:lnTo>
                    <a:pt x="23887" y="9621"/>
                  </a:lnTo>
                  <a:lnTo>
                    <a:pt x="23841" y="9974"/>
                  </a:lnTo>
                  <a:lnTo>
                    <a:pt x="24948" y="9906"/>
                  </a:lnTo>
                  <a:lnTo>
                    <a:pt x="26546" y="9792"/>
                  </a:lnTo>
                  <a:lnTo>
                    <a:pt x="27892" y="9529"/>
                  </a:lnTo>
                  <a:lnTo>
                    <a:pt x="28600" y="9472"/>
                  </a:lnTo>
                  <a:lnTo>
                    <a:pt x="29422" y="9689"/>
                  </a:lnTo>
                  <a:lnTo>
                    <a:pt x="30380" y="9803"/>
                  </a:lnTo>
                  <a:lnTo>
                    <a:pt x="30814" y="9529"/>
                  </a:lnTo>
                  <a:lnTo>
                    <a:pt x="30722" y="9233"/>
                  </a:lnTo>
                  <a:lnTo>
                    <a:pt x="31715" y="9176"/>
                  </a:lnTo>
                  <a:lnTo>
                    <a:pt x="32092" y="8833"/>
                  </a:lnTo>
                  <a:lnTo>
                    <a:pt x="31373" y="8479"/>
                  </a:lnTo>
                  <a:lnTo>
                    <a:pt x="30768" y="8103"/>
                  </a:lnTo>
                  <a:lnTo>
                    <a:pt x="31111" y="7589"/>
                  </a:lnTo>
                  <a:lnTo>
                    <a:pt x="31499" y="6870"/>
                  </a:lnTo>
                  <a:lnTo>
                    <a:pt x="31190" y="6585"/>
                  </a:lnTo>
                  <a:lnTo>
                    <a:pt x="30757" y="6448"/>
                  </a:lnTo>
                  <a:lnTo>
                    <a:pt x="30163" y="6562"/>
                  </a:lnTo>
                  <a:lnTo>
                    <a:pt x="29764" y="7327"/>
                  </a:lnTo>
                  <a:lnTo>
                    <a:pt x="29148" y="7623"/>
                  </a:lnTo>
                  <a:lnTo>
                    <a:pt x="29467" y="6893"/>
                  </a:lnTo>
                  <a:lnTo>
                    <a:pt x="29216" y="6653"/>
                  </a:lnTo>
                  <a:lnTo>
                    <a:pt x="28178" y="7041"/>
                  </a:lnTo>
                  <a:lnTo>
                    <a:pt x="27812" y="6665"/>
                  </a:lnTo>
                  <a:lnTo>
                    <a:pt x="26329" y="6882"/>
                  </a:lnTo>
                  <a:close/>
                  <a:moveTo>
                    <a:pt x="32571" y="6323"/>
                  </a:moveTo>
                  <a:lnTo>
                    <a:pt x="32332" y="6163"/>
                  </a:lnTo>
                  <a:lnTo>
                    <a:pt x="31556" y="6197"/>
                  </a:lnTo>
                  <a:lnTo>
                    <a:pt x="31259" y="6300"/>
                  </a:lnTo>
                  <a:lnTo>
                    <a:pt x="31578" y="6813"/>
                  </a:lnTo>
                  <a:close/>
                  <a:moveTo>
                    <a:pt x="47932" y="6551"/>
                  </a:moveTo>
                  <a:lnTo>
                    <a:pt x="47304" y="6151"/>
                  </a:lnTo>
                  <a:lnTo>
                    <a:pt x="46106" y="6083"/>
                  </a:lnTo>
                  <a:lnTo>
                    <a:pt x="45809" y="6128"/>
                  </a:lnTo>
                  <a:lnTo>
                    <a:pt x="45570" y="6380"/>
                  </a:lnTo>
                  <a:lnTo>
                    <a:pt x="45855" y="6779"/>
                  </a:lnTo>
                  <a:lnTo>
                    <a:pt x="45981" y="6825"/>
                  </a:lnTo>
                  <a:lnTo>
                    <a:pt x="46665" y="6722"/>
                  </a:lnTo>
                  <a:lnTo>
                    <a:pt x="47247" y="6733"/>
                  </a:lnTo>
                  <a:lnTo>
                    <a:pt x="47841" y="6756"/>
                  </a:lnTo>
                  <a:close/>
                  <a:moveTo>
                    <a:pt x="42317" y="6505"/>
                  </a:moveTo>
                  <a:lnTo>
                    <a:pt x="43128" y="6049"/>
                  </a:lnTo>
                  <a:lnTo>
                    <a:pt x="41530" y="6243"/>
                  </a:lnTo>
                  <a:lnTo>
                    <a:pt x="40708" y="6539"/>
                  </a:lnTo>
                  <a:lnTo>
                    <a:pt x="39692" y="7190"/>
                  </a:lnTo>
                  <a:lnTo>
                    <a:pt x="39225" y="7932"/>
                  </a:lnTo>
                  <a:lnTo>
                    <a:pt x="40023" y="7954"/>
                  </a:lnTo>
                  <a:lnTo>
                    <a:pt x="39145" y="8274"/>
                  </a:lnTo>
                  <a:lnTo>
                    <a:pt x="39407" y="8548"/>
                  </a:lnTo>
                  <a:lnTo>
                    <a:pt x="40252" y="8662"/>
                  </a:lnTo>
                  <a:lnTo>
                    <a:pt x="41290" y="8879"/>
                  </a:lnTo>
                  <a:lnTo>
                    <a:pt x="43253" y="9050"/>
                  </a:lnTo>
                  <a:lnTo>
                    <a:pt x="44383" y="8959"/>
                  </a:lnTo>
                  <a:lnTo>
                    <a:pt x="44839" y="8730"/>
                  </a:lnTo>
                  <a:lnTo>
                    <a:pt x="45125" y="8993"/>
                  </a:lnTo>
                  <a:lnTo>
                    <a:pt x="45593" y="9039"/>
                  </a:lnTo>
                  <a:lnTo>
                    <a:pt x="45878" y="9507"/>
                  </a:lnTo>
                  <a:lnTo>
                    <a:pt x="45387" y="9701"/>
                  </a:lnTo>
                  <a:lnTo>
                    <a:pt x="46391" y="9963"/>
                  </a:lnTo>
                  <a:lnTo>
                    <a:pt x="47053" y="10328"/>
                  </a:lnTo>
                  <a:lnTo>
                    <a:pt x="47122" y="10602"/>
                  </a:lnTo>
                  <a:lnTo>
                    <a:pt x="47065" y="10944"/>
                  </a:lnTo>
                  <a:lnTo>
                    <a:pt x="45844" y="11720"/>
                  </a:lnTo>
                  <a:lnTo>
                    <a:pt x="45387" y="12097"/>
                  </a:lnTo>
                  <a:lnTo>
                    <a:pt x="45410" y="12382"/>
                  </a:lnTo>
                  <a:lnTo>
                    <a:pt x="44098" y="12485"/>
                  </a:lnTo>
                  <a:lnTo>
                    <a:pt x="42956" y="12496"/>
                  </a:lnTo>
                  <a:lnTo>
                    <a:pt x="42180" y="13101"/>
                  </a:lnTo>
                  <a:lnTo>
                    <a:pt x="42523" y="13375"/>
                  </a:lnTo>
                  <a:lnTo>
                    <a:pt x="44383" y="13238"/>
                  </a:lnTo>
                  <a:lnTo>
                    <a:pt x="44508" y="13010"/>
                  </a:lnTo>
                  <a:lnTo>
                    <a:pt x="45182" y="13398"/>
                  </a:lnTo>
                  <a:lnTo>
                    <a:pt x="45855" y="13809"/>
                  </a:lnTo>
                  <a:lnTo>
                    <a:pt x="45513" y="14037"/>
                  </a:lnTo>
                  <a:lnTo>
                    <a:pt x="46049" y="14437"/>
                  </a:lnTo>
                  <a:lnTo>
                    <a:pt x="47133" y="14916"/>
                  </a:lnTo>
                  <a:lnTo>
                    <a:pt x="48662" y="15235"/>
                  </a:lnTo>
                  <a:lnTo>
                    <a:pt x="48708" y="14950"/>
                  </a:lnTo>
                  <a:lnTo>
                    <a:pt x="48309" y="14459"/>
                  </a:lnTo>
                  <a:lnTo>
                    <a:pt x="47807" y="13752"/>
                  </a:lnTo>
                  <a:lnTo>
                    <a:pt x="49016" y="14414"/>
                  </a:lnTo>
                  <a:lnTo>
                    <a:pt x="49690" y="14631"/>
                  </a:lnTo>
                  <a:lnTo>
                    <a:pt x="50203" y="14037"/>
                  </a:lnTo>
                  <a:lnTo>
                    <a:pt x="50203" y="13238"/>
                  </a:lnTo>
                  <a:lnTo>
                    <a:pt x="50066" y="13033"/>
                  </a:lnTo>
                  <a:lnTo>
                    <a:pt x="49439" y="12668"/>
                  </a:lnTo>
                  <a:lnTo>
                    <a:pt x="49050" y="12200"/>
                  </a:lnTo>
                  <a:lnTo>
                    <a:pt x="49381" y="11743"/>
                  </a:lnTo>
                  <a:lnTo>
                    <a:pt x="50203" y="11641"/>
                  </a:lnTo>
                  <a:lnTo>
                    <a:pt x="50751" y="12417"/>
                  </a:lnTo>
                  <a:lnTo>
                    <a:pt x="51322" y="12759"/>
                  </a:lnTo>
                  <a:lnTo>
                    <a:pt x="52839" y="11835"/>
                  </a:lnTo>
                  <a:lnTo>
                    <a:pt x="53319" y="11275"/>
                  </a:lnTo>
                  <a:lnTo>
                    <a:pt x="52406" y="11230"/>
                  </a:lnTo>
                  <a:lnTo>
                    <a:pt x="51949" y="10499"/>
                  </a:lnTo>
                  <a:lnTo>
                    <a:pt x="51105" y="10328"/>
                  </a:lnTo>
                  <a:lnTo>
                    <a:pt x="49998" y="9837"/>
                  </a:lnTo>
                  <a:lnTo>
                    <a:pt x="51287" y="9472"/>
                  </a:lnTo>
                  <a:lnTo>
                    <a:pt x="51173" y="8765"/>
                  </a:lnTo>
                  <a:lnTo>
                    <a:pt x="50854" y="8468"/>
                  </a:lnTo>
                  <a:lnTo>
                    <a:pt x="49678" y="8160"/>
                  </a:lnTo>
                  <a:lnTo>
                    <a:pt x="49404" y="7692"/>
                  </a:lnTo>
                  <a:lnTo>
                    <a:pt x="48240" y="7863"/>
                  </a:lnTo>
                  <a:lnTo>
                    <a:pt x="48389" y="7532"/>
                  </a:lnTo>
                  <a:lnTo>
                    <a:pt x="47875" y="7178"/>
                  </a:lnTo>
                  <a:lnTo>
                    <a:pt x="46905" y="6813"/>
                  </a:lnTo>
                  <a:lnTo>
                    <a:pt x="46163" y="7110"/>
                  </a:lnTo>
                  <a:lnTo>
                    <a:pt x="44885" y="7327"/>
                  </a:lnTo>
                  <a:lnTo>
                    <a:pt x="45353" y="6836"/>
                  </a:lnTo>
                  <a:lnTo>
                    <a:pt x="45022" y="6083"/>
                  </a:lnTo>
                  <a:lnTo>
                    <a:pt x="43367" y="6380"/>
                  </a:lnTo>
                  <a:lnTo>
                    <a:pt x="42352" y="6962"/>
                  </a:lnTo>
                  <a:close/>
                  <a:moveTo>
                    <a:pt x="35185" y="6026"/>
                  </a:moveTo>
                  <a:lnTo>
                    <a:pt x="34169" y="6368"/>
                  </a:lnTo>
                  <a:lnTo>
                    <a:pt x="34295" y="6847"/>
                  </a:lnTo>
                  <a:lnTo>
                    <a:pt x="33245" y="6756"/>
                  </a:lnTo>
                  <a:lnTo>
                    <a:pt x="33005" y="6996"/>
                  </a:lnTo>
                  <a:lnTo>
                    <a:pt x="33827" y="7555"/>
                  </a:lnTo>
                  <a:lnTo>
                    <a:pt x="33952" y="7840"/>
                  </a:lnTo>
                  <a:lnTo>
                    <a:pt x="34443" y="7909"/>
                  </a:lnTo>
                  <a:lnTo>
                    <a:pt x="35641" y="7623"/>
                  </a:lnTo>
                  <a:lnTo>
                    <a:pt x="36360" y="6950"/>
                  </a:lnTo>
                  <a:lnTo>
                    <a:pt x="35824" y="6642"/>
                  </a:lnTo>
                  <a:lnTo>
                    <a:pt x="36680" y="6300"/>
                  </a:lnTo>
                  <a:lnTo>
                    <a:pt x="36748" y="6083"/>
                  </a:lnTo>
                  <a:lnTo>
                    <a:pt x="35675" y="6163"/>
                  </a:lnTo>
                  <a:close/>
                  <a:moveTo>
                    <a:pt x="38369" y="6790"/>
                  </a:moveTo>
                  <a:lnTo>
                    <a:pt x="39168" y="6653"/>
                  </a:lnTo>
                  <a:lnTo>
                    <a:pt x="40594" y="6014"/>
                  </a:lnTo>
                  <a:lnTo>
                    <a:pt x="39715" y="5843"/>
                  </a:lnTo>
                  <a:lnTo>
                    <a:pt x="38608" y="5809"/>
                  </a:lnTo>
                  <a:lnTo>
                    <a:pt x="37867" y="6014"/>
                  </a:lnTo>
                  <a:lnTo>
                    <a:pt x="37262" y="6311"/>
                  </a:lnTo>
                  <a:lnTo>
                    <a:pt x="36908" y="6676"/>
                  </a:lnTo>
                  <a:lnTo>
                    <a:pt x="36657" y="7327"/>
                  </a:lnTo>
                  <a:lnTo>
                    <a:pt x="37262" y="7350"/>
                  </a:lnTo>
                  <a:close/>
                  <a:moveTo>
                    <a:pt x="22004" y="7818"/>
                  </a:moveTo>
                  <a:lnTo>
                    <a:pt x="22369" y="7498"/>
                  </a:lnTo>
                  <a:lnTo>
                    <a:pt x="23670" y="6984"/>
                  </a:lnTo>
                  <a:lnTo>
                    <a:pt x="25644" y="6471"/>
                  </a:lnTo>
                  <a:lnTo>
                    <a:pt x="26557" y="6277"/>
                  </a:lnTo>
                  <a:lnTo>
                    <a:pt x="26329" y="5980"/>
                  </a:lnTo>
                  <a:lnTo>
                    <a:pt x="26055" y="5763"/>
                  </a:lnTo>
                  <a:lnTo>
                    <a:pt x="24708" y="5740"/>
                  </a:lnTo>
                  <a:lnTo>
                    <a:pt x="24126" y="5581"/>
                  </a:lnTo>
                  <a:lnTo>
                    <a:pt x="22129" y="5695"/>
                  </a:lnTo>
                  <a:lnTo>
                    <a:pt x="22083" y="6140"/>
                  </a:lnTo>
                  <a:lnTo>
                    <a:pt x="20999" y="6608"/>
                  </a:lnTo>
                  <a:lnTo>
                    <a:pt x="19949" y="7156"/>
                  </a:lnTo>
                  <a:lnTo>
                    <a:pt x="19333" y="7464"/>
                  </a:lnTo>
                  <a:lnTo>
                    <a:pt x="20178" y="7852"/>
                  </a:lnTo>
                  <a:lnTo>
                    <a:pt x="20086" y="8183"/>
                  </a:lnTo>
                  <a:close/>
                  <a:moveTo>
                    <a:pt x="39704" y="5216"/>
                  </a:moveTo>
                  <a:lnTo>
                    <a:pt x="39750" y="4987"/>
                  </a:lnTo>
                  <a:lnTo>
                    <a:pt x="39544" y="4736"/>
                  </a:lnTo>
                  <a:lnTo>
                    <a:pt x="38563" y="4930"/>
                  </a:lnTo>
                  <a:lnTo>
                    <a:pt x="37935" y="5238"/>
                  </a:lnTo>
                  <a:lnTo>
                    <a:pt x="38391" y="5421"/>
                  </a:lnTo>
                  <a:lnTo>
                    <a:pt x="39122" y="5478"/>
                  </a:lnTo>
                  <a:close/>
                  <a:moveTo>
                    <a:pt x="38460" y="3983"/>
                  </a:moveTo>
                  <a:lnTo>
                    <a:pt x="38300" y="4086"/>
                  </a:lnTo>
                  <a:lnTo>
                    <a:pt x="37615" y="4040"/>
                  </a:lnTo>
                  <a:lnTo>
                    <a:pt x="36531" y="4268"/>
                  </a:lnTo>
                  <a:lnTo>
                    <a:pt x="35995" y="4257"/>
                  </a:lnTo>
                  <a:lnTo>
                    <a:pt x="35379" y="4793"/>
                  </a:lnTo>
                  <a:lnTo>
                    <a:pt x="36326" y="4736"/>
                  </a:lnTo>
                  <a:lnTo>
                    <a:pt x="35835" y="5158"/>
                  </a:lnTo>
                  <a:lnTo>
                    <a:pt x="36292" y="5273"/>
                  </a:lnTo>
                  <a:lnTo>
                    <a:pt x="37262" y="5193"/>
                  </a:lnTo>
                  <a:lnTo>
                    <a:pt x="38095" y="4668"/>
                  </a:lnTo>
                  <a:lnTo>
                    <a:pt x="38494" y="4314"/>
                  </a:lnTo>
                  <a:close/>
                  <a:moveTo>
                    <a:pt x="32879" y="4337"/>
                  </a:moveTo>
                  <a:lnTo>
                    <a:pt x="33142" y="4017"/>
                  </a:lnTo>
                  <a:lnTo>
                    <a:pt x="32697" y="3937"/>
                  </a:lnTo>
                  <a:lnTo>
                    <a:pt x="31887" y="4188"/>
                  </a:lnTo>
                  <a:lnTo>
                    <a:pt x="31784" y="4850"/>
                  </a:lnTo>
                  <a:lnTo>
                    <a:pt x="30917" y="4793"/>
                  </a:lnTo>
                  <a:lnTo>
                    <a:pt x="30517" y="4382"/>
                  </a:lnTo>
                  <a:lnTo>
                    <a:pt x="29342" y="4154"/>
                  </a:lnTo>
                  <a:lnTo>
                    <a:pt x="28577" y="4360"/>
                  </a:lnTo>
                  <a:lnTo>
                    <a:pt x="26922" y="5044"/>
                  </a:lnTo>
                  <a:lnTo>
                    <a:pt x="27504" y="5158"/>
                  </a:lnTo>
                  <a:lnTo>
                    <a:pt x="30049" y="5079"/>
                  </a:lnTo>
                  <a:lnTo>
                    <a:pt x="28531" y="5398"/>
                  </a:lnTo>
                  <a:lnTo>
                    <a:pt x="28315" y="5626"/>
                  </a:lnTo>
                  <a:lnTo>
                    <a:pt x="29159" y="5615"/>
                  </a:lnTo>
                  <a:lnTo>
                    <a:pt x="30905" y="5295"/>
                  </a:lnTo>
                  <a:lnTo>
                    <a:pt x="32868" y="5181"/>
                  </a:lnTo>
                  <a:lnTo>
                    <a:pt x="33598" y="4850"/>
                  </a:lnTo>
                  <a:lnTo>
                    <a:pt x="33929" y="4508"/>
                  </a:lnTo>
                  <a:lnTo>
                    <a:pt x="33393" y="4485"/>
                  </a:lnTo>
                  <a:lnTo>
                    <a:pt x="32788" y="4599"/>
                  </a:lnTo>
                  <a:close/>
                  <a:moveTo>
                    <a:pt x="40754" y="3732"/>
                  </a:moveTo>
                  <a:lnTo>
                    <a:pt x="39750" y="3686"/>
                  </a:lnTo>
                  <a:lnTo>
                    <a:pt x="39202" y="3972"/>
                  </a:lnTo>
                  <a:lnTo>
                    <a:pt x="39578" y="4188"/>
                  </a:lnTo>
                  <a:lnTo>
                    <a:pt x="40571" y="4268"/>
                  </a:lnTo>
                  <a:lnTo>
                    <a:pt x="40777" y="4565"/>
                  </a:lnTo>
                  <a:lnTo>
                    <a:pt x="40457" y="4907"/>
                  </a:lnTo>
                  <a:lnTo>
                    <a:pt x="40240" y="5307"/>
                  </a:lnTo>
                  <a:lnTo>
                    <a:pt x="41461" y="5535"/>
                  </a:lnTo>
                  <a:lnTo>
                    <a:pt x="42237" y="5626"/>
                  </a:lnTo>
                  <a:lnTo>
                    <a:pt x="43379" y="5615"/>
                  </a:lnTo>
                  <a:lnTo>
                    <a:pt x="45045" y="5501"/>
                  </a:lnTo>
                  <a:lnTo>
                    <a:pt x="45650" y="5581"/>
                  </a:lnTo>
                  <a:lnTo>
                    <a:pt x="46608" y="5444"/>
                  </a:lnTo>
                  <a:lnTo>
                    <a:pt x="47110" y="5238"/>
                  </a:lnTo>
                  <a:lnTo>
                    <a:pt x="47247" y="4953"/>
                  </a:lnTo>
                  <a:lnTo>
                    <a:pt x="46928" y="4679"/>
                  </a:lnTo>
                  <a:lnTo>
                    <a:pt x="46095" y="4645"/>
                  </a:lnTo>
                  <a:lnTo>
                    <a:pt x="44954" y="4702"/>
                  </a:lnTo>
                  <a:lnTo>
                    <a:pt x="43961" y="4850"/>
                  </a:lnTo>
                  <a:lnTo>
                    <a:pt x="43230" y="4793"/>
                  </a:lnTo>
                  <a:lnTo>
                    <a:pt x="42546" y="4759"/>
                  </a:lnTo>
                  <a:lnTo>
                    <a:pt x="42374" y="4599"/>
                  </a:lnTo>
                  <a:lnTo>
                    <a:pt x="41929" y="4439"/>
                  </a:lnTo>
                  <a:lnTo>
                    <a:pt x="42329" y="4166"/>
                  </a:lnTo>
                  <a:lnTo>
                    <a:pt x="42135" y="3937"/>
                  </a:lnTo>
                  <a:lnTo>
                    <a:pt x="41085" y="3960"/>
                  </a:lnTo>
                  <a:close/>
                  <a:moveTo>
                    <a:pt x="30061" y="3355"/>
                  </a:moveTo>
                  <a:lnTo>
                    <a:pt x="29205" y="3458"/>
                  </a:lnTo>
                  <a:lnTo>
                    <a:pt x="28417" y="3447"/>
                  </a:lnTo>
                  <a:lnTo>
                    <a:pt x="26694" y="3880"/>
                  </a:lnTo>
                  <a:lnTo>
                    <a:pt x="25039" y="4417"/>
                  </a:lnTo>
                  <a:lnTo>
                    <a:pt x="25039" y="4417"/>
                  </a:lnTo>
                  <a:lnTo>
                    <a:pt x="25553" y="4554"/>
                  </a:lnTo>
                  <a:lnTo>
                    <a:pt x="26546" y="4451"/>
                  </a:lnTo>
                  <a:lnTo>
                    <a:pt x="27949" y="4154"/>
                  </a:lnTo>
                  <a:lnTo>
                    <a:pt x="28486" y="4109"/>
                  </a:lnTo>
                  <a:lnTo>
                    <a:pt x="29227" y="3880"/>
                  </a:lnTo>
                  <a:close/>
                  <a:moveTo>
                    <a:pt x="41541" y="3447"/>
                  </a:moveTo>
                  <a:lnTo>
                    <a:pt x="41690" y="3367"/>
                  </a:lnTo>
                  <a:lnTo>
                    <a:pt x="41473" y="3241"/>
                  </a:lnTo>
                  <a:lnTo>
                    <a:pt x="40446" y="3230"/>
                  </a:lnTo>
                  <a:lnTo>
                    <a:pt x="40354" y="3412"/>
                  </a:lnTo>
                  <a:lnTo>
                    <a:pt x="41267" y="3458"/>
                  </a:lnTo>
                  <a:close/>
                  <a:moveTo>
                    <a:pt x="33210" y="3333"/>
                  </a:moveTo>
                  <a:lnTo>
                    <a:pt x="33667" y="3127"/>
                  </a:lnTo>
                  <a:lnTo>
                    <a:pt x="33085" y="3013"/>
                  </a:lnTo>
                  <a:lnTo>
                    <a:pt x="32240" y="3081"/>
                  </a:lnTo>
                  <a:lnTo>
                    <a:pt x="31521" y="3298"/>
                  </a:lnTo>
                  <a:lnTo>
                    <a:pt x="31989" y="3515"/>
                  </a:lnTo>
                  <a:close/>
                  <a:moveTo>
                    <a:pt x="34329" y="2728"/>
                  </a:moveTo>
                  <a:lnTo>
                    <a:pt x="33861" y="2602"/>
                  </a:lnTo>
                  <a:lnTo>
                    <a:pt x="33621" y="2568"/>
                  </a:lnTo>
                  <a:lnTo>
                    <a:pt x="32811" y="2762"/>
                  </a:lnTo>
                  <a:lnTo>
                    <a:pt x="32674" y="2853"/>
                  </a:lnTo>
                  <a:lnTo>
                    <a:pt x="33530" y="2853"/>
                  </a:lnTo>
                  <a:close/>
                  <a:moveTo>
                    <a:pt x="40948" y="3081"/>
                  </a:moveTo>
                  <a:lnTo>
                    <a:pt x="41370" y="2842"/>
                  </a:lnTo>
                  <a:lnTo>
                    <a:pt x="41039" y="2614"/>
                  </a:lnTo>
                  <a:lnTo>
                    <a:pt x="40799" y="2568"/>
                  </a:lnTo>
                  <a:lnTo>
                    <a:pt x="40172" y="2556"/>
                  </a:lnTo>
                  <a:lnTo>
                    <a:pt x="39875" y="2819"/>
                  </a:lnTo>
                  <a:lnTo>
                    <a:pt x="39772" y="3070"/>
                  </a:lnTo>
                  <a:lnTo>
                    <a:pt x="40001" y="3230"/>
                  </a:lnTo>
                  <a:close/>
                  <a:moveTo>
                    <a:pt x="38985" y="2910"/>
                  </a:moveTo>
                  <a:lnTo>
                    <a:pt x="39008" y="2602"/>
                  </a:lnTo>
                  <a:lnTo>
                    <a:pt x="37946" y="2362"/>
                  </a:lnTo>
                  <a:lnTo>
                    <a:pt x="37079" y="2271"/>
                  </a:lnTo>
                  <a:lnTo>
                    <a:pt x="36782" y="2511"/>
                  </a:lnTo>
                  <a:lnTo>
                    <a:pt x="37182" y="2671"/>
                  </a:lnTo>
                  <a:lnTo>
                    <a:pt x="36417" y="2876"/>
                  </a:lnTo>
                  <a:lnTo>
                    <a:pt x="37524" y="2899"/>
                  </a:lnTo>
                  <a:lnTo>
                    <a:pt x="38095" y="3116"/>
                  </a:lnTo>
                  <a:lnTo>
                    <a:pt x="38837" y="3184"/>
                  </a:lnTo>
                  <a:close/>
                  <a:moveTo>
                    <a:pt x="46654" y="2043"/>
                  </a:moveTo>
                  <a:lnTo>
                    <a:pt x="46734" y="1644"/>
                  </a:lnTo>
                  <a:lnTo>
                    <a:pt x="46060" y="1529"/>
                  </a:lnTo>
                  <a:lnTo>
                    <a:pt x="45399" y="1404"/>
                  </a:lnTo>
                  <a:lnTo>
                    <a:pt x="45170" y="1084"/>
                  </a:lnTo>
                  <a:lnTo>
                    <a:pt x="43995" y="1119"/>
                  </a:lnTo>
                  <a:lnTo>
                    <a:pt x="44041" y="1244"/>
                  </a:lnTo>
                  <a:lnTo>
                    <a:pt x="43481" y="1290"/>
                  </a:lnTo>
                  <a:lnTo>
                    <a:pt x="42899" y="1472"/>
                  </a:lnTo>
                  <a:lnTo>
                    <a:pt x="42203" y="1746"/>
                  </a:lnTo>
                  <a:lnTo>
                    <a:pt x="42158" y="2020"/>
                  </a:lnTo>
                  <a:lnTo>
                    <a:pt x="42443" y="2226"/>
                  </a:lnTo>
                  <a:lnTo>
                    <a:pt x="43367" y="2226"/>
                  </a:lnTo>
                  <a:lnTo>
                    <a:pt x="42751" y="2397"/>
                  </a:lnTo>
                  <a:lnTo>
                    <a:pt x="42454" y="2625"/>
                  </a:lnTo>
                  <a:lnTo>
                    <a:pt x="42682" y="2899"/>
                  </a:lnTo>
                  <a:lnTo>
                    <a:pt x="43641" y="2990"/>
                  </a:lnTo>
                  <a:lnTo>
                    <a:pt x="44611" y="2933"/>
                  </a:lnTo>
                  <a:lnTo>
                    <a:pt x="46106" y="2442"/>
                  </a:lnTo>
                  <a:lnTo>
                    <a:pt x="47019" y="2260"/>
                  </a:lnTo>
                  <a:close/>
                  <a:moveTo>
                    <a:pt x="57849" y="80"/>
                  </a:moveTo>
                  <a:lnTo>
                    <a:pt x="56845" y="46"/>
                  </a:lnTo>
                  <a:lnTo>
                    <a:pt x="55864" y="0"/>
                  </a:lnTo>
                  <a:lnTo>
                    <a:pt x="54414" y="91"/>
                  </a:lnTo>
                  <a:lnTo>
                    <a:pt x="54209" y="34"/>
                  </a:lnTo>
                  <a:lnTo>
                    <a:pt x="52748" y="57"/>
                  </a:lnTo>
                  <a:lnTo>
                    <a:pt x="51835" y="114"/>
                  </a:lnTo>
                  <a:lnTo>
                    <a:pt x="51105" y="206"/>
                  </a:lnTo>
                  <a:lnTo>
                    <a:pt x="50386" y="491"/>
                  </a:lnTo>
                  <a:lnTo>
                    <a:pt x="50066" y="343"/>
                  </a:lnTo>
                  <a:lnTo>
                    <a:pt x="49507" y="320"/>
                  </a:lnTo>
                  <a:lnTo>
                    <a:pt x="48548" y="514"/>
                  </a:lnTo>
                  <a:lnTo>
                    <a:pt x="47498" y="605"/>
                  </a:lnTo>
                  <a:lnTo>
                    <a:pt x="46905" y="616"/>
                  </a:lnTo>
                  <a:lnTo>
                    <a:pt x="46049" y="731"/>
                  </a:lnTo>
                  <a:lnTo>
                    <a:pt x="45901" y="913"/>
                  </a:lnTo>
                  <a:lnTo>
                    <a:pt x="46254" y="1084"/>
                  </a:lnTo>
                  <a:lnTo>
                    <a:pt x="46369" y="1313"/>
                  </a:lnTo>
                  <a:lnTo>
                    <a:pt x="46996" y="1529"/>
                  </a:lnTo>
                  <a:lnTo>
                    <a:pt x="48765" y="1484"/>
                  </a:lnTo>
                  <a:lnTo>
                    <a:pt x="49792" y="1564"/>
                  </a:lnTo>
                  <a:lnTo>
                    <a:pt x="48765" y="1769"/>
                  </a:lnTo>
                  <a:lnTo>
                    <a:pt x="48446" y="1712"/>
                  </a:lnTo>
                  <a:lnTo>
                    <a:pt x="47122" y="1689"/>
                  </a:lnTo>
                  <a:lnTo>
                    <a:pt x="46962" y="1997"/>
                  </a:lnTo>
                  <a:lnTo>
                    <a:pt x="47396" y="2248"/>
                  </a:lnTo>
                  <a:lnTo>
                    <a:pt x="46996" y="2477"/>
                  </a:lnTo>
                  <a:lnTo>
                    <a:pt x="45924" y="2625"/>
                  </a:lnTo>
                  <a:lnTo>
                    <a:pt x="45227" y="2876"/>
                  </a:lnTo>
                  <a:lnTo>
                    <a:pt x="45912" y="3002"/>
                  </a:lnTo>
                  <a:lnTo>
                    <a:pt x="46152" y="3424"/>
                  </a:lnTo>
                  <a:lnTo>
                    <a:pt x="45079" y="3139"/>
                  </a:lnTo>
                  <a:lnTo>
                    <a:pt x="44725" y="3184"/>
                  </a:lnTo>
                  <a:lnTo>
                    <a:pt x="44440" y="3675"/>
                  </a:lnTo>
                  <a:lnTo>
                    <a:pt x="43299" y="3823"/>
                  </a:lnTo>
                  <a:lnTo>
                    <a:pt x="43013" y="4154"/>
                  </a:lnTo>
                  <a:lnTo>
                    <a:pt x="43972" y="4200"/>
                  </a:lnTo>
                  <a:lnTo>
                    <a:pt x="44668" y="4280"/>
                  </a:lnTo>
                  <a:lnTo>
                    <a:pt x="46334" y="4166"/>
                  </a:lnTo>
                  <a:lnTo>
                    <a:pt x="47533" y="4371"/>
                  </a:lnTo>
                  <a:lnTo>
                    <a:pt x="49336" y="3937"/>
                  </a:lnTo>
                  <a:lnTo>
                    <a:pt x="49473" y="3789"/>
                  </a:lnTo>
                  <a:lnTo>
                    <a:pt x="48560" y="3812"/>
                  </a:lnTo>
                  <a:lnTo>
                    <a:pt x="48640" y="3652"/>
                  </a:lnTo>
                  <a:lnTo>
                    <a:pt x="49564" y="3458"/>
                  </a:lnTo>
                  <a:lnTo>
                    <a:pt x="50078" y="3184"/>
                  </a:lnTo>
                  <a:lnTo>
                    <a:pt x="51048" y="3002"/>
                  </a:lnTo>
                  <a:lnTo>
                    <a:pt x="51755" y="2773"/>
                  </a:lnTo>
                  <a:lnTo>
                    <a:pt x="51641" y="2454"/>
                  </a:lnTo>
                  <a:lnTo>
                    <a:pt x="52120" y="2340"/>
                  </a:lnTo>
                  <a:lnTo>
                    <a:pt x="51504" y="2260"/>
                  </a:lnTo>
                  <a:lnTo>
                    <a:pt x="53090" y="2203"/>
                  </a:lnTo>
                  <a:lnTo>
                    <a:pt x="53547" y="2077"/>
                  </a:lnTo>
                  <a:lnTo>
                    <a:pt x="54665" y="1963"/>
                  </a:lnTo>
                  <a:lnTo>
                    <a:pt x="56001" y="1461"/>
                  </a:lnTo>
                  <a:lnTo>
                    <a:pt x="56971" y="1301"/>
                  </a:lnTo>
                  <a:lnTo>
                    <a:pt x="58431" y="947"/>
                  </a:lnTo>
                  <a:lnTo>
                    <a:pt x="57381" y="947"/>
                  </a:lnTo>
                  <a:lnTo>
                    <a:pt x="57941" y="822"/>
                  </a:lnTo>
                  <a:lnTo>
                    <a:pt x="59219" y="708"/>
                  </a:lnTo>
                  <a:lnTo>
                    <a:pt x="60600" y="479"/>
                  </a:lnTo>
                  <a:lnTo>
                    <a:pt x="60759" y="320"/>
                  </a:lnTo>
                  <a:lnTo>
                    <a:pt x="60018" y="171"/>
                  </a:lnTo>
                  <a:lnTo>
                    <a:pt x="59059" y="114"/>
                  </a:ln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62525" tIns="162525" rIns="162525" bIns="1625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Calibri"/>
                <a:buNone/>
              </a:pPr>
              <a:endPara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7" name="Google Shape;359;p34">
              <a:extLst>
                <a:ext uri="{FF2B5EF4-FFF2-40B4-BE49-F238E27FC236}">
                  <a16:creationId xmlns:a16="http://schemas.microsoft.com/office/drawing/2014/main" id="{244D2A28-4C02-38C2-74C9-090EA702BF11}"/>
                </a:ext>
              </a:extLst>
            </p:cNvPr>
            <p:cNvSpPr/>
            <p:nvPr/>
          </p:nvSpPr>
          <p:spPr>
            <a:xfrm>
              <a:off x="3828675" y="2029950"/>
              <a:ext cx="78200" cy="45675"/>
            </a:xfrm>
            <a:custGeom>
              <a:avLst/>
              <a:gdLst/>
              <a:ahLst/>
              <a:cxnLst/>
              <a:rect l="l" t="t" r="r" b="b"/>
              <a:pathLst>
                <a:path w="3128" h="1827" extrusionOk="0">
                  <a:moveTo>
                    <a:pt x="2500" y="274"/>
                  </a:moveTo>
                  <a:lnTo>
                    <a:pt x="1724" y="0"/>
                  </a:lnTo>
                  <a:lnTo>
                    <a:pt x="1587" y="195"/>
                  </a:lnTo>
                  <a:lnTo>
                    <a:pt x="982" y="195"/>
                  </a:lnTo>
                  <a:lnTo>
                    <a:pt x="799" y="343"/>
                  </a:lnTo>
                  <a:lnTo>
                    <a:pt x="468" y="252"/>
                  </a:lnTo>
                  <a:lnTo>
                    <a:pt x="503" y="480"/>
                  </a:lnTo>
                  <a:lnTo>
                    <a:pt x="1" y="982"/>
                  </a:lnTo>
                  <a:lnTo>
                    <a:pt x="1" y="1381"/>
                  </a:lnTo>
                  <a:lnTo>
                    <a:pt x="343" y="1256"/>
                  </a:lnTo>
                  <a:lnTo>
                    <a:pt x="605" y="1644"/>
                  </a:lnTo>
                  <a:lnTo>
                    <a:pt x="913" y="1826"/>
                  </a:lnTo>
                  <a:lnTo>
                    <a:pt x="1256" y="1781"/>
                  </a:lnTo>
                  <a:lnTo>
                    <a:pt x="1644" y="1484"/>
                  </a:lnTo>
                  <a:lnTo>
                    <a:pt x="1769" y="1621"/>
                  </a:lnTo>
                  <a:lnTo>
                    <a:pt x="2112" y="1598"/>
                  </a:lnTo>
                  <a:lnTo>
                    <a:pt x="2237" y="1244"/>
                  </a:lnTo>
                  <a:lnTo>
                    <a:pt x="2785" y="1359"/>
                  </a:lnTo>
                  <a:lnTo>
                    <a:pt x="3082" y="1199"/>
                  </a:lnTo>
                  <a:lnTo>
                    <a:pt x="3127" y="845"/>
                  </a:lnTo>
                  <a:lnTo>
                    <a:pt x="2751" y="811"/>
                  </a:lnTo>
                  <a:lnTo>
                    <a:pt x="2431" y="651"/>
                  </a:lnTo>
                  <a:lnTo>
                    <a:pt x="2523" y="423"/>
                  </a:ln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62525" tIns="162525" rIns="162525" bIns="1625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Calibri"/>
                <a:buNone/>
              </a:pPr>
              <a:endPara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8" name="Google Shape;360;p34">
              <a:extLst>
                <a:ext uri="{FF2B5EF4-FFF2-40B4-BE49-F238E27FC236}">
                  <a16:creationId xmlns:a16="http://schemas.microsoft.com/office/drawing/2014/main" id="{51C6C7E3-A217-CD3D-ED28-4F078C8D9C01}"/>
                </a:ext>
              </a:extLst>
            </p:cNvPr>
            <p:cNvSpPr/>
            <p:nvPr/>
          </p:nvSpPr>
          <p:spPr>
            <a:xfrm>
              <a:off x="2331975" y="3510975"/>
              <a:ext cx="267625" cy="852800"/>
            </a:xfrm>
            <a:custGeom>
              <a:avLst/>
              <a:gdLst/>
              <a:ahLst/>
              <a:cxnLst/>
              <a:rect l="l" t="t" r="r" b="b"/>
              <a:pathLst>
                <a:path w="10705" h="34112" extrusionOk="0">
                  <a:moveTo>
                    <a:pt x="8742" y="31555"/>
                  </a:moveTo>
                  <a:lnTo>
                    <a:pt x="8217" y="31452"/>
                  </a:lnTo>
                  <a:lnTo>
                    <a:pt x="7749" y="31817"/>
                  </a:lnTo>
                  <a:lnTo>
                    <a:pt x="7772" y="32399"/>
                  </a:lnTo>
                  <a:lnTo>
                    <a:pt x="7601" y="32799"/>
                  </a:lnTo>
                  <a:lnTo>
                    <a:pt x="6574" y="32479"/>
                  </a:lnTo>
                  <a:lnTo>
                    <a:pt x="5341" y="31909"/>
                  </a:lnTo>
                  <a:lnTo>
                    <a:pt x="4702" y="31726"/>
                  </a:lnTo>
                  <a:lnTo>
                    <a:pt x="6083" y="32696"/>
                  </a:lnTo>
                  <a:lnTo>
                    <a:pt x="6984" y="33152"/>
                  </a:lnTo>
                  <a:lnTo>
                    <a:pt x="8057" y="33643"/>
                  </a:lnTo>
                  <a:lnTo>
                    <a:pt x="8810" y="33769"/>
                  </a:lnTo>
                  <a:lnTo>
                    <a:pt x="9427" y="34020"/>
                  </a:lnTo>
                  <a:lnTo>
                    <a:pt x="9849" y="34088"/>
                  </a:lnTo>
                  <a:lnTo>
                    <a:pt x="10180" y="34111"/>
                  </a:lnTo>
                  <a:lnTo>
                    <a:pt x="10636" y="33849"/>
                  </a:lnTo>
                  <a:lnTo>
                    <a:pt x="10705" y="33506"/>
                  </a:lnTo>
                  <a:lnTo>
                    <a:pt x="10294" y="33483"/>
                  </a:lnTo>
                  <a:lnTo>
                    <a:pt x="9586" y="33483"/>
                  </a:lnTo>
                  <a:close/>
                  <a:moveTo>
                    <a:pt x="1997" y="3549"/>
                  </a:moveTo>
                  <a:lnTo>
                    <a:pt x="1472" y="2545"/>
                  </a:lnTo>
                  <a:lnTo>
                    <a:pt x="1621" y="1655"/>
                  </a:lnTo>
                  <a:lnTo>
                    <a:pt x="1164" y="1267"/>
                  </a:lnTo>
                  <a:lnTo>
                    <a:pt x="993" y="616"/>
                  </a:lnTo>
                  <a:lnTo>
                    <a:pt x="548" y="0"/>
                  </a:lnTo>
                  <a:lnTo>
                    <a:pt x="377" y="468"/>
                  </a:lnTo>
                  <a:lnTo>
                    <a:pt x="0" y="696"/>
                  </a:lnTo>
                  <a:lnTo>
                    <a:pt x="297" y="1986"/>
                  </a:lnTo>
                  <a:lnTo>
                    <a:pt x="514" y="3469"/>
                  </a:lnTo>
                  <a:lnTo>
                    <a:pt x="491" y="5489"/>
                  </a:lnTo>
                  <a:lnTo>
                    <a:pt x="491" y="7372"/>
                  </a:lnTo>
                  <a:lnTo>
                    <a:pt x="628" y="9130"/>
                  </a:lnTo>
                  <a:lnTo>
                    <a:pt x="354" y="10248"/>
                  </a:lnTo>
                  <a:lnTo>
                    <a:pt x="651" y="11355"/>
                  </a:lnTo>
                  <a:lnTo>
                    <a:pt x="582" y="12108"/>
                  </a:lnTo>
                  <a:lnTo>
                    <a:pt x="1039" y="13466"/>
                  </a:lnTo>
                  <a:lnTo>
                    <a:pt x="1027" y="14825"/>
                  </a:lnTo>
                  <a:lnTo>
                    <a:pt x="856" y="16274"/>
                  </a:lnTo>
                  <a:lnTo>
                    <a:pt x="765" y="17769"/>
                  </a:lnTo>
                  <a:lnTo>
                    <a:pt x="468" y="17803"/>
                  </a:lnTo>
                  <a:lnTo>
                    <a:pt x="810" y="18842"/>
                  </a:lnTo>
                  <a:lnTo>
                    <a:pt x="1278" y="19743"/>
                  </a:lnTo>
                  <a:lnTo>
                    <a:pt x="1119" y="20359"/>
                  </a:lnTo>
                  <a:lnTo>
                    <a:pt x="1392" y="22014"/>
                  </a:lnTo>
                  <a:lnTo>
                    <a:pt x="1609" y="23270"/>
                  </a:lnTo>
                  <a:lnTo>
                    <a:pt x="2111" y="23395"/>
                  </a:lnTo>
                  <a:lnTo>
                    <a:pt x="1952" y="22299"/>
                  </a:lnTo>
                  <a:lnTo>
                    <a:pt x="2522" y="22528"/>
                  </a:lnTo>
                  <a:lnTo>
                    <a:pt x="2773" y="24331"/>
                  </a:lnTo>
                  <a:lnTo>
                    <a:pt x="1860" y="24034"/>
                  </a:lnTo>
                  <a:lnTo>
                    <a:pt x="2146" y="25495"/>
                  </a:lnTo>
                  <a:lnTo>
                    <a:pt x="1769" y="26271"/>
                  </a:lnTo>
                  <a:lnTo>
                    <a:pt x="2933" y="26533"/>
                  </a:lnTo>
                  <a:lnTo>
                    <a:pt x="2454" y="27218"/>
                  </a:lnTo>
                  <a:lnTo>
                    <a:pt x="2477" y="28074"/>
                  </a:lnTo>
                  <a:lnTo>
                    <a:pt x="3196" y="29580"/>
                  </a:lnTo>
                  <a:lnTo>
                    <a:pt x="3789" y="30174"/>
                  </a:lnTo>
                  <a:lnTo>
                    <a:pt x="3823" y="30687"/>
                  </a:lnTo>
                  <a:lnTo>
                    <a:pt x="4291" y="31224"/>
                  </a:lnTo>
                  <a:lnTo>
                    <a:pt x="5364" y="31726"/>
                  </a:lnTo>
                  <a:lnTo>
                    <a:pt x="5364" y="31726"/>
                  </a:lnTo>
                  <a:lnTo>
                    <a:pt x="6414" y="32319"/>
                  </a:lnTo>
                  <a:lnTo>
                    <a:pt x="7304" y="32605"/>
                  </a:lnTo>
                  <a:lnTo>
                    <a:pt x="7589" y="32593"/>
                  </a:lnTo>
                  <a:lnTo>
                    <a:pt x="7327" y="31783"/>
                  </a:lnTo>
                  <a:lnTo>
                    <a:pt x="7817" y="31463"/>
                  </a:lnTo>
                  <a:lnTo>
                    <a:pt x="8057" y="31258"/>
                  </a:lnTo>
                  <a:lnTo>
                    <a:pt x="8651" y="31258"/>
                  </a:lnTo>
                  <a:lnTo>
                    <a:pt x="7966" y="31121"/>
                  </a:lnTo>
                  <a:lnTo>
                    <a:pt x="6254" y="31007"/>
                  </a:lnTo>
                  <a:lnTo>
                    <a:pt x="5763" y="30493"/>
                  </a:lnTo>
                  <a:lnTo>
                    <a:pt x="5501" y="29843"/>
                  </a:lnTo>
                  <a:lnTo>
                    <a:pt x="5056" y="29900"/>
                  </a:lnTo>
                  <a:lnTo>
                    <a:pt x="4691" y="29580"/>
                  </a:lnTo>
                  <a:lnTo>
                    <a:pt x="4245" y="28645"/>
                  </a:lnTo>
                  <a:lnTo>
                    <a:pt x="4633" y="28257"/>
                  </a:lnTo>
                  <a:lnTo>
                    <a:pt x="4645" y="27697"/>
                  </a:lnTo>
                  <a:lnTo>
                    <a:pt x="4394" y="27241"/>
                  </a:lnTo>
                  <a:lnTo>
                    <a:pt x="4497" y="26488"/>
                  </a:lnTo>
                  <a:lnTo>
                    <a:pt x="4337" y="25324"/>
                  </a:lnTo>
                  <a:lnTo>
                    <a:pt x="4074" y="24787"/>
                  </a:lnTo>
                  <a:lnTo>
                    <a:pt x="4337" y="24639"/>
                  </a:lnTo>
                  <a:lnTo>
                    <a:pt x="4154" y="24308"/>
                  </a:lnTo>
                  <a:lnTo>
                    <a:pt x="3755" y="24125"/>
                  </a:lnTo>
                  <a:lnTo>
                    <a:pt x="3869" y="23749"/>
                  </a:lnTo>
                  <a:lnTo>
                    <a:pt x="3424" y="23418"/>
                  </a:lnTo>
                  <a:lnTo>
                    <a:pt x="2910" y="22414"/>
                  </a:lnTo>
                  <a:lnTo>
                    <a:pt x="3138" y="22242"/>
                  </a:lnTo>
                  <a:lnTo>
                    <a:pt x="2671" y="21158"/>
                  </a:lnTo>
                  <a:lnTo>
                    <a:pt x="2568" y="20245"/>
                  </a:lnTo>
                  <a:lnTo>
                    <a:pt x="2522" y="19424"/>
                  </a:lnTo>
                  <a:lnTo>
                    <a:pt x="2876" y="19081"/>
                  </a:lnTo>
                  <a:lnTo>
                    <a:pt x="2408" y="18191"/>
                  </a:lnTo>
                  <a:lnTo>
                    <a:pt x="2191" y="17347"/>
                  </a:lnTo>
                  <a:lnTo>
                    <a:pt x="2614" y="16730"/>
                  </a:lnTo>
                  <a:lnTo>
                    <a:pt x="2408" y="15966"/>
                  </a:lnTo>
                  <a:lnTo>
                    <a:pt x="2636" y="15076"/>
                  </a:lnTo>
                  <a:lnTo>
                    <a:pt x="2454" y="14231"/>
                  </a:lnTo>
                  <a:lnTo>
                    <a:pt x="2225" y="14060"/>
                  </a:lnTo>
                  <a:lnTo>
                    <a:pt x="1529" y="12508"/>
                  </a:lnTo>
                  <a:lnTo>
                    <a:pt x="1826" y="11583"/>
                  </a:lnTo>
                  <a:lnTo>
                    <a:pt x="1586" y="10693"/>
                  </a:lnTo>
                  <a:lnTo>
                    <a:pt x="1712" y="9872"/>
                  </a:lnTo>
                  <a:lnTo>
                    <a:pt x="2077" y="9027"/>
                  </a:lnTo>
                  <a:lnTo>
                    <a:pt x="2534" y="8457"/>
                  </a:lnTo>
                  <a:lnTo>
                    <a:pt x="2248" y="8103"/>
                  </a:lnTo>
                  <a:lnTo>
                    <a:pt x="2385" y="7817"/>
                  </a:lnTo>
                  <a:lnTo>
                    <a:pt x="2157" y="6300"/>
                  </a:lnTo>
                  <a:lnTo>
                    <a:pt x="2956" y="5843"/>
                  </a:lnTo>
                  <a:lnTo>
                    <a:pt x="3104" y="4907"/>
                  </a:lnTo>
                  <a:lnTo>
                    <a:pt x="2979" y="4679"/>
                  </a:lnTo>
                  <a:lnTo>
                    <a:pt x="2442" y="4805"/>
                  </a:ln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62525" tIns="162525" rIns="162525" bIns="1625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Calibri"/>
                <a:buNone/>
              </a:pPr>
              <a:endPara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9" name="Google Shape;361;p34">
              <a:extLst>
                <a:ext uri="{FF2B5EF4-FFF2-40B4-BE49-F238E27FC236}">
                  <a16:creationId xmlns:a16="http://schemas.microsoft.com/office/drawing/2014/main" id="{91ACFAC9-1AB3-C6DA-497A-86878959995D}"/>
                </a:ext>
              </a:extLst>
            </p:cNvPr>
            <p:cNvSpPr/>
            <p:nvPr/>
          </p:nvSpPr>
          <p:spPr>
            <a:xfrm>
              <a:off x="5085725" y="1906425"/>
              <a:ext cx="1024275" cy="792875"/>
            </a:xfrm>
            <a:custGeom>
              <a:avLst/>
              <a:gdLst/>
              <a:ahLst/>
              <a:cxnLst/>
              <a:rect l="l" t="t" r="r" b="b"/>
              <a:pathLst>
                <a:path w="40971" h="31715" extrusionOk="0">
                  <a:moveTo>
                    <a:pt x="32514" y="31269"/>
                  </a:moveTo>
                  <a:lnTo>
                    <a:pt x="32605" y="30756"/>
                  </a:lnTo>
                  <a:lnTo>
                    <a:pt x="32891" y="30356"/>
                  </a:lnTo>
                  <a:lnTo>
                    <a:pt x="32662" y="30003"/>
                  </a:lnTo>
                  <a:lnTo>
                    <a:pt x="32206" y="29991"/>
                  </a:lnTo>
                  <a:lnTo>
                    <a:pt x="31373" y="30242"/>
                  </a:lnTo>
                  <a:lnTo>
                    <a:pt x="31065" y="30642"/>
                  </a:lnTo>
                  <a:lnTo>
                    <a:pt x="31202" y="31429"/>
                  </a:lnTo>
                  <a:lnTo>
                    <a:pt x="31898" y="31714"/>
                  </a:lnTo>
                  <a:close/>
                  <a:moveTo>
                    <a:pt x="34397" y="3241"/>
                  </a:moveTo>
                  <a:lnTo>
                    <a:pt x="33530" y="2374"/>
                  </a:lnTo>
                  <a:lnTo>
                    <a:pt x="32902" y="1849"/>
                  </a:lnTo>
                  <a:lnTo>
                    <a:pt x="32354" y="1461"/>
                  </a:lnTo>
                  <a:lnTo>
                    <a:pt x="31259" y="593"/>
                  </a:lnTo>
                  <a:lnTo>
                    <a:pt x="30414" y="263"/>
                  </a:lnTo>
                  <a:lnTo>
                    <a:pt x="29204" y="0"/>
                  </a:lnTo>
                  <a:lnTo>
                    <a:pt x="28326" y="34"/>
                  </a:lnTo>
                  <a:lnTo>
                    <a:pt x="27595" y="194"/>
                  </a:lnTo>
                  <a:lnTo>
                    <a:pt x="27356" y="616"/>
                  </a:lnTo>
                  <a:lnTo>
                    <a:pt x="27881" y="833"/>
                  </a:lnTo>
                  <a:lnTo>
                    <a:pt x="28234" y="1301"/>
                  </a:lnTo>
                  <a:lnTo>
                    <a:pt x="28063" y="1586"/>
                  </a:lnTo>
                  <a:lnTo>
                    <a:pt x="28075" y="2511"/>
                  </a:lnTo>
                  <a:lnTo>
                    <a:pt x="28349" y="2899"/>
                  </a:lnTo>
                  <a:lnTo>
                    <a:pt x="27721" y="3458"/>
                  </a:lnTo>
                  <a:lnTo>
                    <a:pt x="26682" y="3127"/>
                  </a:lnTo>
                  <a:lnTo>
                    <a:pt x="26762" y="3789"/>
                  </a:lnTo>
                  <a:lnTo>
                    <a:pt x="26808" y="4668"/>
                  </a:lnTo>
                  <a:lnTo>
                    <a:pt x="27196" y="5044"/>
                  </a:lnTo>
                  <a:lnTo>
                    <a:pt x="27538" y="4930"/>
                  </a:lnTo>
                  <a:lnTo>
                    <a:pt x="28303" y="5067"/>
                  </a:lnTo>
                  <a:lnTo>
                    <a:pt x="28668" y="4736"/>
                  </a:lnTo>
                  <a:lnTo>
                    <a:pt x="29387" y="5021"/>
                  </a:lnTo>
                  <a:lnTo>
                    <a:pt x="30414" y="5638"/>
                  </a:lnTo>
                  <a:lnTo>
                    <a:pt x="30517" y="5957"/>
                  </a:lnTo>
                  <a:lnTo>
                    <a:pt x="29901" y="5854"/>
                  </a:lnTo>
                  <a:lnTo>
                    <a:pt x="28931" y="5969"/>
                  </a:lnTo>
                  <a:lnTo>
                    <a:pt x="28588" y="6220"/>
                  </a:lnTo>
                  <a:lnTo>
                    <a:pt x="28394" y="6813"/>
                  </a:lnTo>
                  <a:lnTo>
                    <a:pt x="27493" y="7155"/>
                  </a:lnTo>
                  <a:lnTo>
                    <a:pt x="27048" y="7623"/>
                  </a:lnTo>
                  <a:lnTo>
                    <a:pt x="26214" y="7441"/>
                  </a:lnTo>
                  <a:lnTo>
                    <a:pt x="25758" y="7361"/>
                  </a:lnTo>
                  <a:lnTo>
                    <a:pt x="25701" y="7931"/>
                  </a:lnTo>
                  <a:lnTo>
                    <a:pt x="26112" y="8262"/>
                  </a:lnTo>
                  <a:lnTo>
                    <a:pt x="26386" y="8559"/>
                  </a:lnTo>
                  <a:lnTo>
                    <a:pt x="26020" y="8844"/>
                  </a:lnTo>
                  <a:lnTo>
                    <a:pt x="25758" y="9324"/>
                  </a:lnTo>
                  <a:lnTo>
                    <a:pt x="25050" y="9632"/>
                  </a:lnTo>
                  <a:lnTo>
                    <a:pt x="23989" y="9666"/>
                  </a:lnTo>
                  <a:lnTo>
                    <a:pt x="22951" y="9974"/>
                  </a:lnTo>
                  <a:lnTo>
                    <a:pt x="22323" y="10442"/>
                  </a:lnTo>
                  <a:lnTo>
                    <a:pt x="21866" y="10157"/>
                  </a:lnTo>
                  <a:lnTo>
                    <a:pt x="20988" y="10180"/>
                  </a:lnTo>
                  <a:lnTo>
                    <a:pt x="19664" y="9632"/>
                  </a:lnTo>
                  <a:lnTo>
                    <a:pt x="18876" y="9506"/>
                  </a:lnTo>
                  <a:lnTo>
                    <a:pt x="17963" y="9620"/>
                  </a:lnTo>
                  <a:lnTo>
                    <a:pt x="16366" y="9438"/>
                  </a:lnTo>
                  <a:lnTo>
                    <a:pt x="15578" y="9449"/>
                  </a:lnTo>
                  <a:lnTo>
                    <a:pt x="14905" y="8936"/>
                  </a:lnTo>
                  <a:lnTo>
                    <a:pt x="14209" y="8125"/>
                  </a:lnTo>
                  <a:lnTo>
                    <a:pt x="13730" y="8023"/>
                  </a:lnTo>
                  <a:lnTo>
                    <a:pt x="12600" y="7475"/>
                  </a:lnTo>
                  <a:lnTo>
                    <a:pt x="11573" y="7349"/>
                  </a:lnTo>
                  <a:lnTo>
                    <a:pt x="10660" y="7213"/>
                  </a:lnTo>
                  <a:lnTo>
                    <a:pt x="10226" y="6825"/>
                  </a:lnTo>
                  <a:lnTo>
                    <a:pt x="10043" y="5786"/>
                  </a:lnTo>
                  <a:lnTo>
                    <a:pt x="9222" y="5067"/>
                  </a:lnTo>
                  <a:lnTo>
                    <a:pt x="8058" y="4736"/>
                  </a:lnTo>
                  <a:lnTo>
                    <a:pt x="7247" y="4268"/>
                  </a:lnTo>
                  <a:lnTo>
                    <a:pt x="6779" y="3641"/>
                  </a:lnTo>
                  <a:lnTo>
                    <a:pt x="6540" y="3709"/>
                  </a:lnTo>
                  <a:lnTo>
                    <a:pt x="6277" y="4314"/>
                  </a:lnTo>
                  <a:lnTo>
                    <a:pt x="5741" y="4394"/>
                  </a:lnTo>
                  <a:lnTo>
                    <a:pt x="6095" y="5284"/>
                  </a:lnTo>
                  <a:lnTo>
                    <a:pt x="5867" y="5683"/>
                  </a:lnTo>
                  <a:lnTo>
                    <a:pt x="4337" y="5398"/>
                  </a:lnTo>
                  <a:lnTo>
                    <a:pt x="4486" y="6984"/>
                  </a:lnTo>
                  <a:lnTo>
                    <a:pt x="4200" y="7178"/>
                  </a:lnTo>
                  <a:lnTo>
                    <a:pt x="2911" y="7521"/>
                  </a:lnTo>
                  <a:lnTo>
                    <a:pt x="4155" y="9050"/>
                  </a:lnTo>
                  <a:lnTo>
                    <a:pt x="3744" y="9278"/>
                  </a:lnTo>
                  <a:lnTo>
                    <a:pt x="3984" y="9780"/>
                  </a:lnTo>
                  <a:lnTo>
                    <a:pt x="3949" y="9974"/>
                  </a:lnTo>
                  <a:lnTo>
                    <a:pt x="2979" y="10465"/>
                  </a:lnTo>
                  <a:lnTo>
                    <a:pt x="2842" y="10807"/>
                  </a:lnTo>
                  <a:lnTo>
                    <a:pt x="1929" y="10921"/>
                  </a:lnTo>
                  <a:lnTo>
                    <a:pt x="1838" y="11492"/>
                  </a:lnTo>
                  <a:lnTo>
                    <a:pt x="1028" y="11355"/>
                  </a:lnTo>
                  <a:lnTo>
                    <a:pt x="571" y="11526"/>
                  </a:lnTo>
                  <a:lnTo>
                    <a:pt x="1" y="11960"/>
                  </a:lnTo>
                  <a:lnTo>
                    <a:pt x="160" y="12177"/>
                  </a:lnTo>
                  <a:lnTo>
                    <a:pt x="12" y="12382"/>
                  </a:lnTo>
                  <a:lnTo>
                    <a:pt x="446" y="13227"/>
                  </a:lnTo>
                  <a:lnTo>
                    <a:pt x="674" y="13147"/>
                  </a:lnTo>
                  <a:lnTo>
                    <a:pt x="1176" y="13341"/>
                  </a:lnTo>
                  <a:lnTo>
                    <a:pt x="1256" y="13695"/>
                  </a:lnTo>
                  <a:lnTo>
                    <a:pt x="1518" y="14231"/>
                  </a:lnTo>
                  <a:lnTo>
                    <a:pt x="1712" y="14493"/>
                  </a:lnTo>
                  <a:lnTo>
                    <a:pt x="2386" y="14927"/>
                  </a:lnTo>
                  <a:lnTo>
                    <a:pt x="2797" y="15635"/>
                  </a:lnTo>
                  <a:lnTo>
                    <a:pt x="4143" y="16011"/>
                  </a:lnTo>
                  <a:lnTo>
                    <a:pt x="5227" y="17084"/>
                  </a:lnTo>
                  <a:lnTo>
                    <a:pt x="5342" y="17826"/>
                  </a:lnTo>
                  <a:lnTo>
                    <a:pt x="5764" y="18294"/>
                  </a:lnTo>
                  <a:lnTo>
                    <a:pt x="5855" y="18762"/>
                  </a:lnTo>
                  <a:lnTo>
                    <a:pt x="5262" y="18636"/>
                  </a:lnTo>
                  <a:lnTo>
                    <a:pt x="5718" y="19629"/>
                  </a:lnTo>
                  <a:lnTo>
                    <a:pt x="6608" y="20200"/>
                  </a:lnTo>
                  <a:lnTo>
                    <a:pt x="7818" y="20827"/>
                  </a:lnTo>
                  <a:lnTo>
                    <a:pt x="8092" y="20622"/>
                  </a:lnTo>
                  <a:lnTo>
                    <a:pt x="8765" y="20907"/>
                  </a:lnTo>
                  <a:lnTo>
                    <a:pt x="9678" y="21489"/>
                  </a:lnTo>
                  <a:lnTo>
                    <a:pt x="10135" y="21615"/>
                  </a:lnTo>
                  <a:lnTo>
                    <a:pt x="10488" y="22060"/>
                  </a:lnTo>
                  <a:lnTo>
                    <a:pt x="11128" y="22231"/>
                  </a:lnTo>
                  <a:lnTo>
                    <a:pt x="11847" y="22630"/>
                  </a:lnTo>
                  <a:lnTo>
                    <a:pt x="12759" y="22847"/>
                  </a:lnTo>
                  <a:lnTo>
                    <a:pt x="13684" y="22927"/>
                  </a:lnTo>
                  <a:lnTo>
                    <a:pt x="14106" y="22733"/>
                  </a:lnTo>
                  <a:lnTo>
                    <a:pt x="14323" y="23452"/>
                  </a:lnTo>
                  <a:lnTo>
                    <a:pt x="14700" y="22767"/>
                  </a:lnTo>
                  <a:lnTo>
                    <a:pt x="15065" y="22539"/>
                  </a:lnTo>
                  <a:lnTo>
                    <a:pt x="15670" y="22756"/>
                  </a:lnTo>
                  <a:lnTo>
                    <a:pt x="16080" y="22767"/>
                  </a:lnTo>
                  <a:lnTo>
                    <a:pt x="16468" y="23030"/>
                  </a:lnTo>
                  <a:lnTo>
                    <a:pt x="17062" y="22916"/>
                  </a:lnTo>
                  <a:lnTo>
                    <a:pt x="17621" y="22231"/>
                  </a:lnTo>
                  <a:lnTo>
                    <a:pt x="18374" y="21660"/>
                  </a:lnTo>
                  <a:lnTo>
                    <a:pt x="19070" y="21877"/>
                  </a:lnTo>
                  <a:lnTo>
                    <a:pt x="19527" y="21501"/>
                  </a:lnTo>
                  <a:lnTo>
                    <a:pt x="20029" y="22060"/>
                  </a:lnTo>
                  <a:lnTo>
                    <a:pt x="19858" y="22448"/>
                  </a:lnTo>
                  <a:lnTo>
                    <a:pt x="20725" y="22573"/>
                  </a:lnTo>
                  <a:lnTo>
                    <a:pt x="21159" y="22516"/>
                  </a:lnTo>
                  <a:lnTo>
                    <a:pt x="21547" y="23041"/>
                  </a:lnTo>
                  <a:lnTo>
                    <a:pt x="21923" y="23258"/>
                  </a:lnTo>
                  <a:lnTo>
                    <a:pt x="22117" y="23954"/>
                  </a:lnTo>
                  <a:lnTo>
                    <a:pt x="22232" y="24707"/>
                  </a:lnTo>
                  <a:lnTo>
                    <a:pt x="21638" y="25472"/>
                  </a:lnTo>
                  <a:lnTo>
                    <a:pt x="21741" y="26533"/>
                  </a:lnTo>
                  <a:lnTo>
                    <a:pt x="22540" y="26396"/>
                  </a:lnTo>
                  <a:lnTo>
                    <a:pt x="22871" y="27218"/>
                  </a:lnTo>
                  <a:lnTo>
                    <a:pt x="23396" y="27412"/>
                  </a:lnTo>
                  <a:lnTo>
                    <a:pt x="23282" y="28154"/>
                  </a:lnTo>
                  <a:lnTo>
                    <a:pt x="23921" y="28496"/>
                  </a:lnTo>
                  <a:lnTo>
                    <a:pt x="24286" y="28667"/>
                  </a:lnTo>
                  <a:lnTo>
                    <a:pt x="24822" y="28405"/>
                  </a:lnTo>
                  <a:lnTo>
                    <a:pt x="24913" y="28782"/>
                  </a:lnTo>
                  <a:lnTo>
                    <a:pt x="25005" y="28987"/>
                  </a:lnTo>
                  <a:lnTo>
                    <a:pt x="25427" y="29010"/>
                  </a:lnTo>
                  <a:lnTo>
                    <a:pt x="25153" y="27983"/>
                  </a:lnTo>
                  <a:lnTo>
                    <a:pt x="25541" y="27834"/>
                  </a:lnTo>
                  <a:lnTo>
                    <a:pt x="25918" y="27617"/>
                  </a:lnTo>
                  <a:lnTo>
                    <a:pt x="26534" y="27617"/>
                  </a:lnTo>
                  <a:lnTo>
                    <a:pt x="27287" y="27526"/>
                  </a:lnTo>
                  <a:lnTo>
                    <a:pt x="27881" y="27035"/>
                  </a:lnTo>
                  <a:lnTo>
                    <a:pt x="28303" y="27378"/>
                  </a:lnTo>
                  <a:lnTo>
                    <a:pt x="29045" y="27538"/>
                  </a:lnTo>
                  <a:lnTo>
                    <a:pt x="29022" y="28063"/>
                  </a:lnTo>
                  <a:lnTo>
                    <a:pt x="29444" y="28439"/>
                  </a:lnTo>
                  <a:lnTo>
                    <a:pt x="30289" y="28667"/>
                  </a:lnTo>
                  <a:lnTo>
                    <a:pt x="30631" y="28519"/>
                  </a:lnTo>
                  <a:lnTo>
                    <a:pt x="31727" y="28804"/>
                  </a:lnTo>
                  <a:lnTo>
                    <a:pt x="31601" y="29158"/>
                  </a:lnTo>
                  <a:lnTo>
                    <a:pt x="31909" y="29820"/>
                  </a:lnTo>
                  <a:lnTo>
                    <a:pt x="32343" y="29763"/>
                  </a:lnTo>
                  <a:lnTo>
                    <a:pt x="32457" y="28804"/>
                  </a:lnTo>
                  <a:lnTo>
                    <a:pt x="33256" y="28679"/>
                  </a:lnTo>
                  <a:lnTo>
                    <a:pt x="34283" y="28222"/>
                  </a:lnTo>
                  <a:lnTo>
                    <a:pt x="34637" y="27766"/>
                  </a:lnTo>
                  <a:lnTo>
                    <a:pt x="34968" y="28063"/>
                  </a:lnTo>
                  <a:lnTo>
                    <a:pt x="35367" y="27652"/>
                  </a:lnTo>
                  <a:lnTo>
                    <a:pt x="36234" y="27549"/>
                  </a:lnTo>
                  <a:lnTo>
                    <a:pt x="37182" y="26796"/>
                  </a:lnTo>
                  <a:lnTo>
                    <a:pt x="38072" y="25951"/>
                  </a:lnTo>
                  <a:lnTo>
                    <a:pt x="38551" y="24867"/>
                  </a:lnTo>
                  <a:lnTo>
                    <a:pt x="38871" y="23669"/>
                  </a:lnTo>
                  <a:lnTo>
                    <a:pt x="39179" y="22687"/>
                  </a:lnTo>
                  <a:lnTo>
                    <a:pt x="39578" y="22619"/>
                  </a:lnTo>
                  <a:lnTo>
                    <a:pt x="39555" y="21889"/>
                  </a:lnTo>
                  <a:lnTo>
                    <a:pt x="39441" y="21158"/>
                  </a:lnTo>
                  <a:lnTo>
                    <a:pt x="38905" y="20873"/>
                  </a:lnTo>
                  <a:lnTo>
                    <a:pt x="38551" y="20394"/>
                  </a:lnTo>
                  <a:lnTo>
                    <a:pt x="38950" y="20143"/>
                  </a:lnTo>
                  <a:lnTo>
                    <a:pt x="38722" y="19481"/>
                  </a:lnTo>
                  <a:lnTo>
                    <a:pt x="37946" y="18773"/>
                  </a:lnTo>
                  <a:lnTo>
                    <a:pt x="37182" y="17951"/>
                  </a:lnTo>
                  <a:lnTo>
                    <a:pt x="36520" y="17050"/>
                  </a:lnTo>
                  <a:lnTo>
                    <a:pt x="35504" y="16548"/>
                  </a:lnTo>
                  <a:lnTo>
                    <a:pt x="35641" y="15897"/>
                  </a:lnTo>
                  <a:lnTo>
                    <a:pt x="36177" y="15441"/>
                  </a:lnTo>
                  <a:lnTo>
                    <a:pt x="36326" y="14939"/>
                  </a:lnTo>
                  <a:lnTo>
                    <a:pt x="37273" y="14687"/>
                  </a:lnTo>
                  <a:lnTo>
                    <a:pt x="36931" y="14197"/>
                  </a:lnTo>
                  <a:lnTo>
                    <a:pt x="36451" y="14174"/>
                  </a:lnTo>
                  <a:lnTo>
                    <a:pt x="35618" y="13809"/>
                  </a:lnTo>
                  <a:lnTo>
                    <a:pt x="35070" y="14471"/>
                  </a:lnTo>
                  <a:lnTo>
                    <a:pt x="34363" y="14197"/>
                  </a:lnTo>
                  <a:lnTo>
                    <a:pt x="34157" y="13786"/>
                  </a:lnTo>
                  <a:lnTo>
                    <a:pt x="33484" y="13638"/>
                  </a:lnTo>
                  <a:lnTo>
                    <a:pt x="32811" y="13010"/>
                  </a:lnTo>
                  <a:lnTo>
                    <a:pt x="32982" y="12588"/>
                  </a:lnTo>
                  <a:lnTo>
                    <a:pt x="33701" y="12542"/>
                  </a:lnTo>
                  <a:lnTo>
                    <a:pt x="33872" y="11960"/>
                  </a:lnTo>
                  <a:lnTo>
                    <a:pt x="34386" y="11332"/>
                  </a:lnTo>
                  <a:lnTo>
                    <a:pt x="34865" y="11013"/>
                  </a:lnTo>
                  <a:lnTo>
                    <a:pt x="35493" y="11492"/>
                  </a:lnTo>
                  <a:lnTo>
                    <a:pt x="35219" y="12086"/>
                  </a:lnTo>
                  <a:lnTo>
                    <a:pt x="35550" y="12439"/>
                  </a:lnTo>
                  <a:lnTo>
                    <a:pt x="35356" y="12873"/>
                  </a:lnTo>
                  <a:lnTo>
                    <a:pt x="36040" y="12610"/>
                  </a:lnTo>
                  <a:lnTo>
                    <a:pt x="36383" y="12200"/>
                  </a:lnTo>
                  <a:lnTo>
                    <a:pt x="37273" y="11926"/>
                  </a:lnTo>
                  <a:lnTo>
                    <a:pt x="37581" y="11355"/>
                  </a:lnTo>
                  <a:lnTo>
                    <a:pt x="38117" y="10876"/>
                  </a:lnTo>
                  <a:lnTo>
                    <a:pt x="38266" y="10248"/>
                  </a:lnTo>
                  <a:lnTo>
                    <a:pt x="38779" y="10533"/>
                  </a:lnTo>
                  <a:lnTo>
                    <a:pt x="39430" y="10556"/>
                  </a:lnTo>
                  <a:lnTo>
                    <a:pt x="39042" y="10088"/>
                  </a:lnTo>
                  <a:lnTo>
                    <a:pt x="39943" y="9723"/>
                  </a:lnTo>
                  <a:lnTo>
                    <a:pt x="39932" y="9221"/>
                  </a:lnTo>
                  <a:lnTo>
                    <a:pt x="40719" y="9735"/>
                  </a:lnTo>
                  <a:lnTo>
                    <a:pt x="40719" y="9735"/>
                  </a:lnTo>
                  <a:lnTo>
                    <a:pt x="40445" y="9290"/>
                  </a:lnTo>
                  <a:lnTo>
                    <a:pt x="40799" y="9278"/>
                  </a:lnTo>
                  <a:lnTo>
                    <a:pt x="40263" y="8240"/>
                  </a:lnTo>
                  <a:lnTo>
                    <a:pt x="39590" y="7475"/>
                  </a:lnTo>
                  <a:lnTo>
                    <a:pt x="40000" y="7167"/>
                  </a:lnTo>
                  <a:lnTo>
                    <a:pt x="40970" y="7327"/>
                  </a:lnTo>
                  <a:lnTo>
                    <a:pt x="40891" y="6471"/>
                  </a:lnTo>
                  <a:lnTo>
                    <a:pt x="40491" y="5501"/>
                  </a:lnTo>
                  <a:lnTo>
                    <a:pt x="40548" y="5170"/>
                  </a:lnTo>
                  <a:lnTo>
                    <a:pt x="40354" y="4371"/>
                  </a:lnTo>
                  <a:lnTo>
                    <a:pt x="39373" y="4622"/>
                  </a:lnTo>
                  <a:lnTo>
                    <a:pt x="39008" y="4987"/>
                  </a:lnTo>
                  <a:lnTo>
                    <a:pt x="37935" y="4987"/>
                  </a:lnTo>
                  <a:lnTo>
                    <a:pt x="37079" y="4154"/>
                  </a:lnTo>
                  <a:lnTo>
                    <a:pt x="35812" y="3515"/>
                  </a:ln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62525" tIns="162525" rIns="162525" bIns="1625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Calibri"/>
                <a:buNone/>
              </a:pPr>
              <a:endPara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0" name="Google Shape;362;p34">
              <a:extLst>
                <a:ext uri="{FF2B5EF4-FFF2-40B4-BE49-F238E27FC236}">
                  <a16:creationId xmlns:a16="http://schemas.microsoft.com/office/drawing/2014/main" id="{14AD657E-E807-6219-FBBE-ADFFA8173584}"/>
                </a:ext>
              </a:extLst>
            </p:cNvPr>
            <p:cNvSpPr/>
            <p:nvPr/>
          </p:nvSpPr>
          <p:spPr>
            <a:xfrm>
              <a:off x="3549350" y="2873300"/>
              <a:ext cx="120725" cy="140400"/>
            </a:xfrm>
            <a:custGeom>
              <a:avLst/>
              <a:gdLst/>
              <a:ahLst/>
              <a:cxnLst/>
              <a:rect l="l" t="t" r="r" b="b"/>
              <a:pathLst>
                <a:path w="4829" h="5616" extrusionOk="0">
                  <a:moveTo>
                    <a:pt x="2569" y="149"/>
                  </a:moveTo>
                  <a:lnTo>
                    <a:pt x="2249" y="275"/>
                  </a:lnTo>
                  <a:lnTo>
                    <a:pt x="2055" y="389"/>
                  </a:lnTo>
                  <a:lnTo>
                    <a:pt x="1930" y="1"/>
                  </a:lnTo>
                  <a:lnTo>
                    <a:pt x="1701" y="104"/>
                  </a:lnTo>
                  <a:lnTo>
                    <a:pt x="1564" y="81"/>
                  </a:lnTo>
                  <a:lnTo>
                    <a:pt x="1416" y="355"/>
                  </a:lnTo>
                  <a:lnTo>
                    <a:pt x="800" y="343"/>
                  </a:lnTo>
                  <a:lnTo>
                    <a:pt x="572" y="195"/>
                  </a:lnTo>
                  <a:lnTo>
                    <a:pt x="480" y="286"/>
                  </a:lnTo>
                  <a:lnTo>
                    <a:pt x="321" y="355"/>
                  </a:lnTo>
                  <a:lnTo>
                    <a:pt x="252" y="674"/>
                  </a:lnTo>
                  <a:lnTo>
                    <a:pt x="435" y="1039"/>
                  </a:lnTo>
                  <a:lnTo>
                    <a:pt x="617" y="1770"/>
                  </a:lnTo>
                  <a:lnTo>
                    <a:pt x="332" y="1884"/>
                  </a:lnTo>
                  <a:lnTo>
                    <a:pt x="252" y="2009"/>
                  </a:lnTo>
                  <a:lnTo>
                    <a:pt x="298" y="2181"/>
                  </a:lnTo>
                  <a:lnTo>
                    <a:pt x="263" y="2580"/>
                  </a:lnTo>
                  <a:lnTo>
                    <a:pt x="138" y="2580"/>
                  </a:lnTo>
                  <a:lnTo>
                    <a:pt x="92" y="2843"/>
                  </a:lnTo>
                  <a:lnTo>
                    <a:pt x="172" y="3276"/>
                  </a:lnTo>
                  <a:lnTo>
                    <a:pt x="1" y="3676"/>
                  </a:lnTo>
                  <a:lnTo>
                    <a:pt x="229" y="3938"/>
                  </a:lnTo>
                  <a:lnTo>
                    <a:pt x="492" y="3995"/>
                  </a:lnTo>
                  <a:lnTo>
                    <a:pt x="823" y="4383"/>
                  </a:lnTo>
                  <a:lnTo>
                    <a:pt x="845" y="4737"/>
                  </a:lnTo>
                  <a:lnTo>
                    <a:pt x="777" y="4851"/>
                  </a:lnTo>
                  <a:lnTo>
                    <a:pt x="709" y="5593"/>
                  </a:lnTo>
                  <a:lnTo>
                    <a:pt x="857" y="5616"/>
                  </a:lnTo>
                  <a:lnTo>
                    <a:pt x="1656" y="5273"/>
                  </a:lnTo>
                  <a:lnTo>
                    <a:pt x="2215" y="5022"/>
                  </a:lnTo>
                  <a:lnTo>
                    <a:pt x="3162" y="4862"/>
                  </a:lnTo>
                  <a:lnTo>
                    <a:pt x="3676" y="4851"/>
                  </a:lnTo>
                  <a:lnTo>
                    <a:pt x="4223" y="5034"/>
                  </a:lnTo>
                  <a:lnTo>
                    <a:pt x="4600" y="5022"/>
                  </a:lnTo>
                  <a:lnTo>
                    <a:pt x="4623" y="4668"/>
                  </a:lnTo>
                  <a:lnTo>
                    <a:pt x="4281" y="3881"/>
                  </a:lnTo>
                  <a:lnTo>
                    <a:pt x="4497" y="2854"/>
                  </a:lnTo>
                  <a:lnTo>
                    <a:pt x="4828" y="2101"/>
                  </a:lnTo>
                  <a:lnTo>
                    <a:pt x="4623" y="800"/>
                  </a:lnTo>
                  <a:lnTo>
                    <a:pt x="4087" y="571"/>
                  </a:lnTo>
                  <a:lnTo>
                    <a:pt x="3699" y="594"/>
                  </a:lnTo>
                  <a:lnTo>
                    <a:pt x="3425" y="823"/>
                  </a:lnTo>
                  <a:lnTo>
                    <a:pt x="3071" y="640"/>
                  </a:lnTo>
                  <a:lnTo>
                    <a:pt x="2934" y="343"/>
                  </a:ln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62525" tIns="162525" rIns="162525" bIns="1625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Calibri"/>
                <a:buNone/>
              </a:pPr>
              <a:endPara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1" name="Google Shape;363;p34">
              <a:extLst>
                <a:ext uri="{FF2B5EF4-FFF2-40B4-BE49-F238E27FC236}">
                  <a16:creationId xmlns:a16="http://schemas.microsoft.com/office/drawing/2014/main" id="{95224ECD-9600-FB60-CE3C-801790F3F0A7}"/>
                </a:ext>
              </a:extLst>
            </p:cNvPr>
            <p:cNvSpPr/>
            <p:nvPr/>
          </p:nvSpPr>
          <p:spPr>
            <a:xfrm>
              <a:off x="3891450" y="2820250"/>
              <a:ext cx="150950" cy="252800"/>
            </a:xfrm>
            <a:custGeom>
              <a:avLst/>
              <a:gdLst/>
              <a:ahLst/>
              <a:cxnLst/>
              <a:rect l="l" t="t" r="r" b="b"/>
              <a:pathLst>
                <a:path w="6038" h="10112" extrusionOk="0">
                  <a:moveTo>
                    <a:pt x="5090" y="1792"/>
                  </a:moveTo>
                  <a:lnTo>
                    <a:pt x="5124" y="1187"/>
                  </a:lnTo>
                  <a:lnTo>
                    <a:pt x="5056" y="582"/>
                  </a:lnTo>
                  <a:lnTo>
                    <a:pt x="4736" y="0"/>
                  </a:lnTo>
                  <a:lnTo>
                    <a:pt x="4508" y="57"/>
                  </a:lnTo>
                  <a:lnTo>
                    <a:pt x="4485" y="343"/>
                  </a:lnTo>
                  <a:lnTo>
                    <a:pt x="4805" y="708"/>
                  </a:lnTo>
                  <a:lnTo>
                    <a:pt x="4725" y="868"/>
                  </a:lnTo>
                  <a:lnTo>
                    <a:pt x="4679" y="1164"/>
                  </a:lnTo>
                  <a:lnTo>
                    <a:pt x="4029" y="1883"/>
                  </a:lnTo>
                  <a:lnTo>
                    <a:pt x="3812" y="2454"/>
                  </a:lnTo>
                  <a:lnTo>
                    <a:pt x="3709" y="2922"/>
                  </a:lnTo>
                  <a:lnTo>
                    <a:pt x="3538" y="3127"/>
                  </a:lnTo>
                  <a:lnTo>
                    <a:pt x="3378" y="3766"/>
                  </a:lnTo>
                  <a:lnTo>
                    <a:pt x="2956" y="4131"/>
                  </a:lnTo>
                  <a:lnTo>
                    <a:pt x="2842" y="4588"/>
                  </a:lnTo>
                  <a:lnTo>
                    <a:pt x="2671" y="4965"/>
                  </a:lnTo>
                  <a:lnTo>
                    <a:pt x="2602" y="5330"/>
                  </a:lnTo>
                  <a:lnTo>
                    <a:pt x="2043" y="5649"/>
                  </a:lnTo>
                  <a:lnTo>
                    <a:pt x="1586" y="5273"/>
                  </a:lnTo>
                  <a:lnTo>
                    <a:pt x="1290" y="5295"/>
                  </a:lnTo>
                  <a:lnTo>
                    <a:pt x="810" y="5820"/>
                  </a:lnTo>
                  <a:lnTo>
                    <a:pt x="582" y="5832"/>
                  </a:lnTo>
                  <a:lnTo>
                    <a:pt x="206" y="6699"/>
                  </a:lnTo>
                  <a:lnTo>
                    <a:pt x="0" y="7350"/>
                  </a:lnTo>
                  <a:lnTo>
                    <a:pt x="0" y="7601"/>
                  </a:lnTo>
                  <a:lnTo>
                    <a:pt x="206" y="7726"/>
                  </a:lnTo>
                  <a:lnTo>
                    <a:pt x="354" y="8126"/>
                  </a:lnTo>
                  <a:lnTo>
                    <a:pt x="731" y="8285"/>
                  </a:lnTo>
                  <a:lnTo>
                    <a:pt x="1039" y="8890"/>
                  </a:lnTo>
                  <a:lnTo>
                    <a:pt x="925" y="9598"/>
                  </a:lnTo>
                  <a:lnTo>
                    <a:pt x="2237" y="9632"/>
                  </a:lnTo>
                  <a:lnTo>
                    <a:pt x="2614" y="9575"/>
                  </a:lnTo>
                  <a:lnTo>
                    <a:pt x="3093" y="9689"/>
                  </a:lnTo>
                  <a:lnTo>
                    <a:pt x="3584" y="9575"/>
                  </a:lnTo>
                  <a:lnTo>
                    <a:pt x="3686" y="9609"/>
                  </a:lnTo>
                  <a:lnTo>
                    <a:pt x="4691" y="9655"/>
                  </a:lnTo>
                  <a:lnTo>
                    <a:pt x="5341" y="9895"/>
                  </a:lnTo>
                  <a:lnTo>
                    <a:pt x="5980" y="10111"/>
                  </a:lnTo>
                  <a:lnTo>
                    <a:pt x="6037" y="9609"/>
                  </a:lnTo>
                  <a:lnTo>
                    <a:pt x="5946" y="9358"/>
                  </a:lnTo>
                  <a:lnTo>
                    <a:pt x="5912" y="8947"/>
                  </a:lnTo>
                  <a:lnTo>
                    <a:pt x="5535" y="8639"/>
                  </a:lnTo>
                  <a:lnTo>
                    <a:pt x="5238" y="8183"/>
                  </a:lnTo>
                  <a:lnTo>
                    <a:pt x="5170" y="7863"/>
                  </a:lnTo>
                  <a:lnTo>
                    <a:pt x="4793" y="7384"/>
                  </a:lnTo>
                  <a:lnTo>
                    <a:pt x="4850" y="7121"/>
                  </a:lnTo>
                  <a:lnTo>
                    <a:pt x="4770" y="6733"/>
                  </a:lnTo>
                  <a:lnTo>
                    <a:pt x="4828" y="6014"/>
                  </a:lnTo>
                  <a:lnTo>
                    <a:pt x="5022" y="5866"/>
                  </a:lnTo>
                  <a:lnTo>
                    <a:pt x="5410" y="4930"/>
                  </a:lnTo>
                  <a:lnTo>
                    <a:pt x="5535" y="4691"/>
                  </a:lnTo>
                  <a:lnTo>
                    <a:pt x="5284" y="4063"/>
                  </a:lnTo>
                  <a:lnTo>
                    <a:pt x="5170" y="3698"/>
                  </a:lnTo>
                  <a:lnTo>
                    <a:pt x="4805" y="3538"/>
                  </a:lnTo>
                  <a:lnTo>
                    <a:pt x="4337" y="3013"/>
                  </a:lnTo>
                  <a:lnTo>
                    <a:pt x="4508" y="2579"/>
                  </a:lnTo>
                  <a:lnTo>
                    <a:pt x="4862" y="2671"/>
                  </a:lnTo>
                  <a:lnTo>
                    <a:pt x="5090" y="2614"/>
                  </a:lnTo>
                  <a:lnTo>
                    <a:pt x="5535" y="2625"/>
                  </a:ln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62525" tIns="162525" rIns="162525" bIns="1625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Calibri"/>
                <a:buNone/>
              </a:pPr>
              <a:endPara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2" name="Google Shape;364;p34">
              <a:extLst>
                <a:ext uri="{FF2B5EF4-FFF2-40B4-BE49-F238E27FC236}">
                  <a16:creationId xmlns:a16="http://schemas.microsoft.com/office/drawing/2014/main" id="{B009D709-EACC-F10F-BA39-1A37251CA78E}"/>
                </a:ext>
              </a:extLst>
            </p:cNvPr>
            <p:cNvSpPr/>
            <p:nvPr/>
          </p:nvSpPr>
          <p:spPr>
            <a:xfrm>
              <a:off x="3965050" y="2992850"/>
              <a:ext cx="381200" cy="420000"/>
            </a:xfrm>
            <a:custGeom>
              <a:avLst/>
              <a:gdLst/>
              <a:ahLst/>
              <a:cxnLst/>
              <a:rect l="l" t="t" r="r" b="b"/>
              <a:pathLst>
                <a:path w="15248" h="16800" extrusionOk="0">
                  <a:moveTo>
                    <a:pt x="11390" y="103"/>
                  </a:moveTo>
                  <a:lnTo>
                    <a:pt x="10785" y="1"/>
                  </a:lnTo>
                  <a:lnTo>
                    <a:pt x="10500" y="80"/>
                  </a:lnTo>
                  <a:lnTo>
                    <a:pt x="10363" y="297"/>
                  </a:lnTo>
                  <a:lnTo>
                    <a:pt x="10112" y="332"/>
                  </a:lnTo>
                  <a:lnTo>
                    <a:pt x="9792" y="138"/>
                  </a:lnTo>
                  <a:lnTo>
                    <a:pt x="8913" y="583"/>
                  </a:lnTo>
                  <a:lnTo>
                    <a:pt x="8537" y="503"/>
                  </a:lnTo>
                  <a:lnTo>
                    <a:pt x="8423" y="571"/>
                  </a:lnTo>
                  <a:lnTo>
                    <a:pt x="8194" y="1108"/>
                  </a:lnTo>
                  <a:lnTo>
                    <a:pt x="7601" y="936"/>
                  </a:lnTo>
                  <a:lnTo>
                    <a:pt x="7019" y="856"/>
                  </a:lnTo>
                  <a:lnTo>
                    <a:pt x="6505" y="514"/>
                  </a:lnTo>
                  <a:lnTo>
                    <a:pt x="5844" y="206"/>
                  </a:lnTo>
                  <a:lnTo>
                    <a:pt x="5421" y="491"/>
                  </a:lnTo>
                  <a:lnTo>
                    <a:pt x="5102" y="959"/>
                  </a:lnTo>
                  <a:lnTo>
                    <a:pt x="5033" y="1598"/>
                  </a:lnTo>
                  <a:lnTo>
                    <a:pt x="4988" y="2135"/>
                  </a:lnTo>
                  <a:lnTo>
                    <a:pt x="4759" y="2625"/>
                  </a:lnTo>
                  <a:lnTo>
                    <a:pt x="4600" y="3196"/>
                  </a:lnTo>
                  <a:lnTo>
                    <a:pt x="4508" y="3995"/>
                  </a:lnTo>
                  <a:lnTo>
                    <a:pt x="4543" y="4508"/>
                  </a:lnTo>
                  <a:lnTo>
                    <a:pt x="4417" y="4817"/>
                  </a:lnTo>
                  <a:lnTo>
                    <a:pt x="4394" y="5159"/>
                  </a:lnTo>
                  <a:lnTo>
                    <a:pt x="4303" y="5444"/>
                  </a:lnTo>
                  <a:lnTo>
                    <a:pt x="3778" y="5889"/>
                  </a:lnTo>
                  <a:lnTo>
                    <a:pt x="3401" y="6346"/>
                  </a:lnTo>
                  <a:lnTo>
                    <a:pt x="3048" y="7236"/>
                  </a:lnTo>
                  <a:lnTo>
                    <a:pt x="3082" y="7989"/>
                  </a:lnTo>
                  <a:lnTo>
                    <a:pt x="2876" y="8274"/>
                  </a:lnTo>
                  <a:lnTo>
                    <a:pt x="2409" y="8719"/>
                  </a:lnTo>
                  <a:lnTo>
                    <a:pt x="1918" y="9290"/>
                  </a:lnTo>
                  <a:lnTo>
                    <a:pt x="1632" y="9130"/>
                  </a:lnTo>
                  <a:lnTo>
                    <a:pt x="1575" y="8868"/>
                  </a:lnTo>
                  <a:lnTo>
                    <a:pt x="1142" y="8856"/>
                  </a:lnTo>
                  <a:lnTo>
                    <a:pt x="868" y="9199"/>
                  </a:lnTo>
                  <a:lnTo>
                    <a:pt x="651" y="9119"/>
                  </a:lnTo>
                  <a:lnTo>
                    <a:pt x="366" y="9302"/>
                  </a:lnTo>
                  <a:lnTo>
                    <a:pt x="240" y="9541"/>
                  </a:lnTo>
                  <a:lnTo>
                    <a:pt x="206" y="9929"/>
                  </a:lnTo>
                  <a:lnTo>
                    <a:pt x="1" y="10032"/>
                  </a:lnTo>
                  <a:lnTo>
                    <a:pt x="115" y="10317"/>
                  </a:lnTo>
                  <a:lnTo>
                    <a:pt x="434" y="10180"/>
                  </a:lnTo>
                  <a:lnTo>
                    <a:pt x="685" y="10203"/>
                  </a:lnTo>
                  <a:lnTo>
                    <a:pt x="948" y="10100"/>
                  </a:lnTo>
                  <a:lnTo>
                    <a:pt x="3321" y="10112"/>
                  </a:lnTo>
                  <a:lnTo>
                    <a:pt x="3504" y="10785"/>
                  </a:lnTo>
                  <a:lnTo>
                    <a:pt x="3732" y="11321"/>
                  </a:lnTo>
                  <a:lnTo>
                    <a:pt x="3915" y="11630"/>
                  </a:lnTo>
                  <a:lnTo>
                    <a:pt x="4212" y="12097"/>
                  </a:lnTo>
                  <a:lnTo>
                    <a:pt x="4748" y="12029"/>
                  </a:lnTo>
                  <a:lnTo>
                    <a:pt x="5022" y="11892"/>
                  </a:lnTo>
                  <a:lnTo>
                    <a:pt x="5444" y="12029"/>
                  </a:lnTo>
                  <a:lnTo>
                    <a:pt x="5570" y="11801"/>
                  </a:lnTo>
                  <a:lnTo>
                    <a:pt x="5787" y="11264"/>
                  </a:lnTo>
                  <a:lnTo>
                    <a:pt x="6277" y="11230"/>
                  </a:lnTo>
                  <a:lnTo>
                    <a:pt x="6311" y="11070"/>
                  </a:lnTo>
                  <a:lnTo>
                    <a:pt x="6734" y="11070"/>
                  </a:lnTo>
                  <a:lnTo>
                    <a:pt x="6654" y="11401"/>
                  </a:lnTo>
                  <a:lnTo>
                    <a:pt x="7624" y="11401"/>
                  </a:lnTo>
                  <a:lnTo>
                    <a:pt x="7624" y="11972"/>
                  </a:lnTo>
                  <a:lnTo>
                    <a:pt x="7795" y="12314"/>
                  </a:lnTo>
                  <a:lnTo>
                    <a:pt x="7670" y="12851"/>
                  </a:lnTo>
                  <a:lnTo>
                    <a:pt x="7715" y="13421"/>
                  </a:lnTo>
                  <a:lnTo>
                    <a:pt x="7989" y="13752"/>
                  </a:lnTo>
                  <a:lnTo>
                    <a:pt x="7909" y="14836"/>
                  </a:lnTo>
                  <a:lnTo>
                    <a:pt x="8115" y="14745"/>
                  </a:lnTo>
                  <a:lnTo>
                    <a:pt x="8457" y="14779"/>
                  </a:lnTo>
                  <a:lnTo>
                    <a:pt x="8959" y="14631"/>
                  </a:lnTo>
                  <a:lnTo>
                    <a:pt x="9324" y="14688"/>
                  </a:lnTo>
                  <a:lnTo>
                    <a:pt x="9598" y="14699"/>
                  </a:lnTo>
                  <a:lnTo>
                    <a:pt x="9644" y="14985"/>
                  </a:lnTo>
                  <a:lnTo>
                    <a:pt x="10009" y="14973"/>
                  </a:lnTo>
                  <a:lnTo>
                    <a:pt x="10511" y="15065"/>
                  </a:lnTo>
                  <a:lnTo>
                    <a:pt x="10762" y="15464"/>
                  </a:lnTo>
                  <a:lnTo>
                    <a:pt x="11413" y="15590"/>
                  </a:lnTo>
                  <a:lnTo>
                    <a:pt x="11892" y="15304"/>
                  </a:lnTo>
                  <a:lnTo>
                    <a:pt x="12063" y="15784"/>
                  </a:lnTo>
                  <a:lnTo>
                    <a:pt x="12679" y="15898"/>
                  </a:lnTo>
                  <a:lnTo>
                    <a:pt x="12965" y="16297"/>
                  </a:lnTo>
                  <a:lnTo>
                    <a:pt x="13262" y="16799"/>
                  </a:lnTo>
                  <a:lnTo>
                    <a:pt x="13878" y="16799"/>
                  </a:lnTo>
                  <a:lnTo>
                    <a:pt x="13832" y="15818"/>
                  </a:lnTo>
                  <a:lnTo>
                    <a:pt x="13615" y="15989"/>
                  </a:lnTo>
                  <a:lnTo>
                    <a:pt x="13068" y="15635"/>
                  </a:lnTo>
                  <a:lnTo>
                    <a:pt x="12862" y="15475"/>
                  </a:lnTo>
                  <a:lnTo>
                    <a:pt x="12976" y="14563"/>
                  </a:lnTo>
                  <a:lnTo>
                    <a:pt x="13147" y="13490"/>
                  </a:lnTo>
                  <a:lnTo>
                    <a:pt x="12976" y="13090"/>
                  </a:lnTo>
                  <a:lnTo>
                    <a:pt x="13204" y="12508"/>
                  </a:lnTo>
                  <a:lnTo>
                    <a:pt x="13433" y="12406"/>
                  </a:lnTo>
                  <a:lnTo>
                    <a:pt x="14505" y="12246"/>
                  </a:lnTo>
                  <a:lnTo>
                    <a:pt x="14642" y="12291"/>
                  </a:lnTo>
                  <a:lnTo>
                    <a:pt x="14677" y="12132"/>
                  </a:lnTo>
                  <a:lnTo>
                    <a:pt x="14460" y="11892"/>
                  </a:lnTo>
                  <a:lnTo>
                    <a:pt x="14357" y="11390"/>
                  </a:lnTo>
                  <a:lnTo>
                    <a:pt x="13878" y="10899"/>
                  </a:lnTo>
                  <a:lnTo>
                    <a:pt x="13615" y="10249"/>
                  </a:lnTo>
                  <a:lnTo>
                    <a:pt x="13764" y="9872"/>
                  </a:lnTo>
                  <a:lnTo>
                    <a:pt x="13547" y="9359"/>
                  </a:lnTo>
                  <a:lnTo>
                    <a:pt x="13707" y="7898"/>
                  </a:lnTo>
                  <a:lnTo>
                    <a:pt x="13718" y="7909"/>
                  </a:lnTo>
                  <a:lnTo>
                    <a:pt x="13707" y="7761"/>
                  </a:lnTo>
                  <a:lnTo>
                    <a:pt x="13501" y="7339"/>
                  </a:lnTo>
                  <a:lnTo>
                    <a:pt x="13592" y="6848"/>
                  </a:lnTo>
                  <a:lnTo>
                    <a:pt x="13707" y="6791"/>
                  </a:lnTo>
                  <a:lnTo>
                    <a:pt x="13729" y="6243"/>
                  </a:lnTo>
                  <a:lnTo>
                    <a:pt x="13958" y="5992"/>
                  </a:lnTo>
                  <a:lnTo>
                    <a:pt x="13969" y="5307"/>
                  </a:lnTo>
                  <a:lnTo>
                    <a:pt x="14163" y="4965"/>
                  </a:lnTo>
                  <a:lnTo>
                    <a:pt x="14197" y="4234"/>
                  </a:lnTo>
                  <a:lnTo>
                    <a:pt x="14368" y="3801"/>
                  </a:lnTo>
                  <a:lnTo>
                    <a:pt x="14677" y="3333"/>
                  </a:lnTo>
                  <a:lnTo>
                    <a:pt x="14985" y="3093"/>
                  </a:lnTo>
                  <a:lnTo>
                    <a:pt x="15247" y="2762"/>
                  </a:lnTo>
                  <a:lnTo>
                    <a:pt x="14916" y="2648"/>
                  </a:lnTo>
                  <a:lnTo>
                    <a:pt x="14962" y="1575"/>
                  </a:lnTo>
                  <a:lnTo>
                    <a:pt x="14962" y="1575"/>
                  </a:lnTo>
                  <a:lnTo>
                    <a:pt x="14243" y="982"/>
                  </a:lnTo>
                  <a:lnTo>
                    <a:pt x="14049" y="594"/>
                  </a:lnTo>
                  <a:lnTo>
                    <a:pt x="13604" y="777"/>
                  </a:lnTo>
                  <a:lnTo>
                    <a:pt x="13227" y="720"/>
                  </a:lnTo>
                  <a:lnTo>
                    <a:pt x="13022" y="879"/>
                  </a:lnTo>
                  <a:lnTo>
                    <a:pt x="12657" y="765"/>
                  </a:lnTo>
                  <a:lnTo>
                    <a:pt x="12166" y="23"/>
                  </a:lnTo>
                  <a:lnTo>
                    <a:pt x="11903" y="115"/>
                  </a:ln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62525" tIns="162525" rIns="162525" bIns="1625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Calibri"/>
                <a:buNone/>
              </a:pPr>
              <a:endPara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3" name="Google Shape;365;p34">
              <a:extLst>
                <a:ext uri="{FF2B5EF4-FFF2-40B4-BE49-F238E27FC236}">
                  <a16:creationId xmlns:a16="http://schemas.microsoft.com/office/drawing/2014/main" id="{3DC62A2C-1E2B-1ED8-E71E-8DDD6F8EDA87}"/>
                </a:ext>
              </a:extLst>
            </p:cNvPr>
            <p:cNvSpPr/>
            <p:nvPr/>
          </p:nvSpPr>
          <p:spPr>
            <a:xfrm>
              <a:off x="3943375" y="3027375"/>
              <a:ext cx="147525" cy="198875"/>
            </a:xfrm>
            <a:custGeom>
              <a:avLst/>
              <a:gdLst/>
              <a:ahLst/>
              <a:cxnLst/>
              <a:rect l="l" t="t" r="r" b="b"/>
              <a:pathLst>
                <a:path w="5901" h="7955" extrusionOk="0">
                  <a:moveTo>
                    <a:pt x="5900" y="217"/>
                  </a:moveTo>
                  <a:lnTo>
                    <a:pt x="5387" y="160"/>
                  </a:lnTo>
                  <a:lnTo>
                    <a:pt x="4839" y="0"/>
                  </a:lnTo>
                  <a:lnTo>
                    <a:pt x="4371" y="480"/>
                  </a:lnTo>
                  <a:lnTo>
                    <a:pt x="3960" y="1324"/>
                  </a:lnTo>
                  <a:lnTo>
                    <a:pt x="3903" y="1826"/>
                  </a:lnTo>
                  <a:lnTo>
                    <a:pt x="3264" y="1610"/>
                  </a:lnTo>
                  <a:lnTo>
                    <a:pt x="2614" y="1370"/>
                  </a:lnTo>
                  <a:lnTo>
                    <a:pt x="1609" y="1324"/>
                  </a:lnTo>
                  <a:lnTo>
                    <a:pt x="1552" y="1724"/>
                  </a:lnTo>
                  <a:lnTo>
                    <a:pt x="1758" y="2192"/>
                  </a:lnTo>
                  <a:lnTo>
                    <a:pt x="2363" y="2123"/>
                  </a:lnTo>
                  <a:lnTo>
                    <a:pt x="2557" y="2294"/>
                  </a:lnTo>
                  <a:lnTo>
                    <a:pt x="2214" y="3356"/>
                  </a:lnTo>
                  <a:lnTo>
                    <a:pt x="2602" y="3892"/>
                  </a:lnTo>
                  <a:lnTo>
                    <a:pt x="2693" y="4588"/>
                  </a:lnTo>
                  <a:lnTo>
                    <a:pt x="2579" y="5204"/>
                  </a:lnTo>
                  <a:lnTo>
                    <a:pt x="2328" y="5638"/>
                  </a:lnTo>
                  <a:lnTo>
                    <a:pt x="1632" y="5592"/>
                  </a:lnTo>
                  <a:lnTo>
                    <a:pt x="1198" y="5159"/>
                  </a:lnTo>
                  <a:lnTo>
                    <a:pt x="1130" y="5558"/>
                  </a:lnTo>
                  <a:lnTo>
                    <a:pt x="594" y="5672"/>
                  </a:lnTo>
                  <a:lnTo>
                    <a:pt x="320" y="5901"/>
                  </a:lnTo>
                  <a:lnTo>
                    <a:pt x="616" y="6505"/>
                  </a:lnTo>
                  <a:lnTo>
                    <a:pt x="0" y="7008"/>
                  </a:lnTo>
                  <a:lnTo>
                    <a:pt x="662" y="7955"/>
                  </a:lnTo>
                  <a:lnTo>
                    <a:pt x="970" y="7578"/>
                  </a:lnTo>
                  <a:lnTo>
                    <a:pt x="1233" y="7418"/>
                  </a:lnTo>
                  <a:lnTo>
                    <a:pt x="1518" y="7726"/>
                  </a:lnTo>
                  <a:lnTo>
                    <a:pt x="1735" y="7818"/>
                  </a:lnTo>
                  <a:lnTo>
                    <a:pt x="1997" y="7475"/>
                  </a:lnTo>
                  <a:lnTo>
                    <a:pt x="2442" y="7487"/>
                  </a:lnTo>
                  <a:lnTo>
                    <a:pt x="2499" y="7749"/>
                  </a:lnTo>
                  <a:lnTo>
                    <a:pt x="2785" y="7898"/>
                  </a:lnTo>
                  <a:lnTo>
                    <a:pt x="3276" y="7327"/>
                  </a:lnTo>
                  <a:lnTo>
                    <a:pt x="3743" y="6893"/>
                  </a:lnTo>
                  <a:lnTo>
                    <a:pt x="3937" y="6608"/>
                  </a:lnTo>
                  <a:lnTo>
                    <a:pt x="3915" y="5843"/>
                  </a:lnTo>
                  <a:lnTo>
                    <a:pt x="4268" y="4965"/>
                  </a:lnTo>
                  <a:lnTo>
                    <a:pt x="4645" y="4508"/>
                  </a:lnTo>
                  <a:lnTo>
                    <a:pt x="5170" y="4063"/>
                  </a:lnTo>
                  <a:lnTo>
                    <a:pt x="5250" y="3778"/>
                  </a:lnTo>
                  <a:lnTo>
                    <a:pt x="5284" y="3436"/>
                  </a:lnTo>
                  <a:lnTo>
                    <a:pt x="5410" y="3127"/>
                  </a:lnTo>
                  <a:lnTo>
                    <a:pt x="5364" y="2614"/>
                  </a:lnTo>
                  <a:lnTo>
                    <a:pt x="5467" y="1815"/>
                  </a:lnTo>
                  <a:lnTo>
                    <a:pt x="5626" y="1244"/>
                  </a:lnTo>
                  <a:lnTo>
                    <a:pt x="5855" y="754"/>
                  </a:ln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62525" tIns="162525" rIns="162525" bIns="1625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Calibri"/>
                <a:buNone/>
              </a:pPr>
              <a:endPara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4" name="Google Shape;366;p34">
              <a:extLst>
                <a:ext uri="{FF2B5EF4-FFF2-40B4-BE49-F238E27FC236}">
                  <a16:creationId xmlns:a16="http://schemas.microsoft.com/office/drawing/2014/main" id="{70C852EC-3A4C-5710-03F3-3C3EA8BECC80}"/>
                </a:ext>
              </a:extLst>
            </p:cNvPr>
            <p:cNvSpPr/>
            <p:nvPr/>
          </p:nvSpPr>
          <p:spPr>
            <a:xfrm>
              <a:off x="2138250" y="2829950"/>
              <a:ext cx="242825" cy="379750"/>
            </a:xfrm>
            <a:custGeom>
              <a:avLst/>
              <a:gdLst/>
              <a:ahLst/>
              <a:cxnLst/>
              <a:rect l="l" t="t" r="r" b="b"/>
              <a:pathLst>
                <a:path w="9713" h="15190" extrusionOk="0">
                  <a:moveTo>
                    <a:pt x="6494" y="594"/>
                  </a:moveTo>
                  <a:lnTo>
                    <a:pt x="6665" y="297"/>
                  </a:lnTo>
                  <a:lnTo>
                    <a:pt x="6482" y="57"/>
                  </a:lnTo>
                  <a:lnTo>
                    <a:pt x="6197" y="0"/>
                  </a:lnTo>
                  <a:lnTo>
                    <a:pt x="5775" y="434"/>
                  </a:lnTo>
                  <a:lnTo>
                    <a:pt x="5455" y="639"/>
                  </a:lnTo>
                  <a:lnTo>
                    <a:pt x="4793" y="1096"/>
                  </a:lnTo>
                  <a:lnTo>
                    <a:pt x="4177" y="1027"/>
                  </a:lnTo>
                  <a:lnTo>
                    <a:pt x="4109" y="1210"/>
                  </a:lnTo>
                  <a:lnTo>
                    <a:pt x="3595" y="1221"/>
                  </a:lnTo>
                  <a:lnTo>
                    <a:pt x="3127" y="1655"/>
                  </a:lnTo>
                  <a:lnTo>
                    <a:pt x="2922" y="2420"/>
                  </a:lnTo>
                  <a:lnTo>
                    <a:pt x="2910" y="2716"/>
                  </a:lnTo>
                  <a:lnTo>
                    <a:pt x="2568" y="2819"/>
                  </a:lnTo>
                  <a:lnTo>
                    <a:pt x="1940" y="3447"/>
                  </a:lnTo>
                  <a:lnTo>
                    <a:pt x="1529" y="3424"/>
                  </a:lnTo>
                  <a:lnTo>
                    <a:pt x="1427" y="3549"/>
                  </a:lnTo>
                  <a:lnTo>
                    <a:pt x="1587" y="4086"/>
                  </a:lnTo>
                  <a:lnTo>
                    <a:pt x="1427" y="4360"/>
                  </a:lnTo>
                  <a:lnTo>
                    <a:pt x="1176" y="4291"/>
                  </a:lnTo>
                  <a:lnTo>
                    <a:pt x="1039" y="4725"/>
                  </a:lnTo>
                  <a:lnTo>
                    <a:pt x="1358" y="5216"/>
                  </a:lnTo>
                  <a:lnTo>
                    <a:pt x="1438" y="5980"/>
                  </a:lnTo>
                  <a:lnTo>
                    <a:pt x="1267" y="6208"/>
                  </a:lnTo>
                  <a:lnTo>
                    <a:pt x="1427" y="7053"/>
                  </a:lnTo>
                  <a:lnTo>
                    <a:pt x="1256" y="7578"/>
                  </a:lnTo>
                  <a:lnTo>
                    <a:pt x="1541" y="7795"/>
                  </a:lnTo>
                  <a:lnTo>
                    <a:pt x="1233" y="8263"/>
                  </a:lnTo>
                  <a:lnTo>
                    <a:pt x="868" y="8833"/>
                  </a:lnTo>
                  <a:lnTo>
                    <a:pt x="468" y="8890"/>
                  </a:lnTo>
                  <a:lnTo>
                    <a:pt x="274" y="9221"/>
                  </a:lnTo>
                  <a:lnTo>
                    <a:pt x="297" y="9678"/>
                  </a:lnTo>
                  <a:lnTo>
                    <a:pt x="0" y="9746"/>
                  </a:lnTo>
                  <a:lnTo>
                    <a:pt x="114" y="10032"/>
                  </a:lnTo>
                  <a:lnTo>
                    <a:pt x="913" y="10545"/>
                  </a:lnTo>
                  <a:lnTo>
                    <a:pt x="1062" y="10534"/>
                  </a:lnTo>
                  <a:lnTo>
                    <a:pt x="1256" y="10922"/>
                  </a:lnTo>
                  <a:lnTo>
                    <a:pt x="1929" y="11047"/>
                  </a:lnTo>
                  <a:lnTo>
                    <a:pt x="2157" y="10910"/>
                  </a:lnTo>
                  <a:lnTo>
                    <a:pt x="2557" y="11207"/>
                  </a:lnTo>
                  <a:lnTo>
                    <a:pt x="2899" y="11424"/>
                  </a:lnTo>
                  <a:lnTo>
                    <a:pt x="3116" y="11333"/>
                  </a:lnTo>
                  <a:lnTo>
                    <a:pt x="3641" y="11766"/>
                  </a:lnTo>
                  <a:lnTo>
                    <a:pt x="3892" y="12188"/>
                  </a:lnTo>
                  <a:lnTo>
                    <a:pt x="4280" y="12428"/>
                  </a:lnTo>
                  <a:lnTo>
                    <a:pt x="4771" y="13387"/>
                  </a:lnTo>
                  <a:lnTo>
                    <a:pt x="5364" y="13501"/>
                  </a:lnTo>
                  <a:lnTo>
                    <a:pt x="5798" y="13261"/>
                  </a:lnTo>
                  <a:lnTo>
                    <a:pt x="6094" y="13421"/>
                  </a:lnTo>
                  <a:lnTo>
                    <a:pt x="6562" y="13330"/>
                  </a:lnTo>
                  <a:lnTo>
                    <a:pt x="7190" y="13763"/>
                  </a:lnTo>
                  <a:lnTo>
                    <a:pt x="6688" y="14688"/>
                  </a:lnTo>
                  <a:lnTo>
                    <a:pt x="6939" y="14699"/>
                  </a:lnTo>
                  <a:lnTo>
                    <a:pt x="7350" y="15190"/>
                  </a:lnTo>
                  <a:lnTo>
                    <a:pt x="7658" y="12702"/>
                  </a:lnTo>
                  <a:lnTo>
                    <a:pt x="7681" y="12303"/>
                  </a:lnTo>
                  <a:lnTo>
                    <a:pt x="7544" y="11789"/>
                  </a:lnTo>
                  <a:lnTo>
                    <a:pt x="7190" y="11447"/>
                  </a:lnTo>
                  <a:lnTo>
                    <a:pt x="7190" y="10796"/>
                  </a:lnTo>
                  <a:lnTo>
                    <a:pt x="7646" y="10648"/>
                  </a:lnTo>
                  <a:lnTo>
                    <a:pt x="7806" y="10739"/>
                  </a:lnTo>
                  <a:lnTo>
                    <a:pt x="7829" y="10397"/>
                  </a:lnTo>
                  <a:lnTo>
                    <a:pt x="7361" y="10294"/>
                  </a:lnTo>
                  <a:lnTo>
                    <a:pt x="7361" y="9735"/>
                  </a:lnTo>
                  <a:lnTo>
                    <a:pt x="8913" y="9758"/>
                  </a:lnTo>
                  <a:lnTo>
                    <a:pt x="9187" y="9438"/>
                  </a:lnTo>
                  <a:lnTo>
                    <a:pt x="9415" y="9723"/>
                  </a:lnTo>
                  <a:lnTo>
                    <a:pt x="9564" y="10260"/>
                  </a:lnTo>
                  <a:lnTo>
                    <a:pt x="9712" y="10146"/>
                  </a:lnTo>
                  <a:lnTo>
                    <a:pt x="9472" y="9233"/>
                  </a:lnTo>
                  <a:lnTo>
                    <a:pt x="9278" y="8925"/>
                  </a:lnTo>
                  <a:lnTo>
                    <a:pt x="8993" y="8719"/>
                  </a:lnTo>
                  <a:lnTo>
                    <a:pt x="9404" y="8285"/>
                  </a:lnTo>
                  <a:lnTo>
                    <a:pt x="9370" y="8069"/>
                  </a:lnTo>
                  <a:lnTo>
                    <a:pt x="9164" y="7795"/>
                  </a:lnTo>
                  <a:lnTo>
                    <a:pt x="9016" y="7201"/>
                  </a:lnTo>
                  <a:lnTo>
                    <a:pt x="9084" y="6539"/>
                  </a:lnTo>
                  <a:lnTo>
                    <a:pt x="9278" y="6243"/>
                  </a:lnTo>
                  <a:lnTo>
                    <a:pt x="9450" y="5752"/>
                  </a:lnTo>
                  <a:lnTo>
                    <a:pt x="9164" y="5604"/>
                  </a:lnTo>
                  <a:lnTo>
                    <a:pt x="8708" y="5695"/>
                  </a:lnTo>
                  <a:lnTo>
                    <a:pt x="8137" y="5661"/>
                  </a:lnTo>
                  <a:lnTo>
                    <a:pt x="7806" y="5763"/>
                  </a:lnTo>
                  <a:lnTo>
                    <a:pt x="7258" y="4976"/>
                  </a:lnTo>
                  <a:lnTo>
                    <a:pt x="6802" y="4862"/>
                  </a:lnTo>
                  <a:lnTo>
                    <a:pt x="5775" y="4942"/>
                  </a:lnTo>
                  <a:lnTo>
                    <a:pt x="5592" y="4634"/>
                  </a:lnTo>
                  <a:lnTo>
                    <a:pt x="5410" y="4542"/>
                  </a:lnTo>
                  <a:lnTo>
                    <a:pt x="5375" y="4360"/>
                  </a:lnTo>
                  <a:lnTo>
                    <a:pt x="5490" y="4017"/>
                  </a:lnTo>
                  <a:lnTo>
                    <a:pt x="5432" y="3664"/>
                  </a:lnTo>
                  <a:lnTo>
                    <a:pt x="5284" y="3458"/>
                  </a:lnTo>
                  <a:lnTo>
                    <a:pt x="5193" y="3047"/>
                  </a:lnTo>
                  <a:lnTo>
                    <a:pt x="4782" y="2979"/>
                  </a:lnTo>
                  <a:lnTo>
                    <a:pt x="5033" y="2454"/>
                  </a:lnTo>
                  <a:lnTo>
                    <a:pt x="5170" y="1803"/>
                  </a:lnTo>
                  <a:lnTo>
                    <a:pt x="5421" y="1461"/>
                  </a:lnTo>
                  <a:lnTo>
                    <a:pt x="5741" y="1210"/>
                  </a:lnTo>
                  <a:lnTo>
                    <a:pt x="5969" y="753"/>
                  </a:ln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62525" tIns="162525" rIns="162525" bIns="1625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Calibri"/>
                <a:buNone/>
              </a:pPr>
              <a:endPara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5" name="Google Shape;367;p34">
              <a:extLst>
                <a:ext uri="{FF2B5EF4-FFF2-40B4-BE49-F238E27FC236}">
                  <a16:creationId xmlns:a16="http://schemas.microsoft.com/office/drawing/2014/main" id="{6215B0F4-083B-32C1-49A4-32CDAFECCE47}"/>
                </a:ext>
              </a:extLst>
            </p:cNvPr>
            <p:cNvSpPr/>
            <p:nvPr/>
          </p:nvSpPr>
          <p:spPr>
            <a:xfrm>
              <a:off x="2008150" y="2857625"/>
              <a:ext cx="65650" cy="67625"/>
            </a:xfrm>
            <a:custGeom>
              <a:avLst/>
              <a:gdLst/>
              <a:ahLst/>
              <a:cxnLst/>
              <a:rect l="l" t="t" r="r" b="b"/>
              <a:pathLst>
                <a:path w="2626" h="2705" extrusionOk="0">
                  <a:moveTo>
                    <a:pt x="1826" y="263"/>
                  </a:moveTo>
                  <a:lnTo>
                    <a:pt x="1621" y="445"/>
                  </a:lnTo>
                  <a:lnTo>
                    <a:pt x="1381" y="388"/>
                  </a:lnTo>
                  <a:lnTo>
                    <a:pt x="1267" y="206"/>
                  </a:lnTo>
                  <a:lnTo>
                    <a:pt x="1027" y="126"/>
                  </a:lnTo>
                  <a:lnTo>
                    <a:pt x="822" y="240"/>
                  </a:lnTo>
                  <a:lnTo>
                    <a:pt x="331" y="0"/>
                  </a:lnTo>
                  <a:lnTo>
                    <a:pt x="194" y="114"/>
                  </a:lnTo>
                  <a:lnTo>
                    <a:pt x="0" y="286"/>
                  </a:lnTo>
                  <a:lnTo>
                    <a:pt x="217" y="411"/>
                  </a:lnTo>
                  <a:lnTo>
                    <a:pt x="80" y="696"/>
                  </a:lnTo>
                  <a:lnTo>
                    <a:pt x="69" y="982"/>
                  </a:lnTo>
                  <a:lnTo>
                    <a:pt x="171" y="1176"/>
                  </a:lnTo>
                  <a:lnTo>
                    <a:pt x="411" y="1256"/>
                  </a:lnTo>
                  <a:lnTo>
                    <a:pt x="582" y="1518"/>
                  </a:lnTo>
                  <a:lnTo>
                    <a:pt x="753" y="1290"/>
                  </a:lnTo>
                  <a:lnTo>
                    <a:pt x="708" y="1027"/>
                  </a:lnTo>
                  <a:lnTo>
                    <a:pt x="913" y="1187"/>
                  </a:lnTo>
                  <a:lnTo>
                    <a:pt x="959" y="1461"/>
                  </a:lnTo>
                  <a:lnTo>
                    <a:pt x="1221" y="1575"/>
                  </a:lnTo>
                  <a:lnTo>
                    <a:pt x="1530" y="1758"/>
                  </a:lnTo>
                  <a:lnTo>
                    <a:pt x="1735" y="1975"/>
                  </a:lnTo>
                  <a:lnTo>
                    <a:pt x="1758" y="2169"/>
                  </a:lnTo>
                  <a:lnTo>
                    <a:pt x="1655" y="2328"/>
                  </a:lnTo>
                  <a:lnTo>
                    <a:pt x="1815" y="2511"/>
                  </a:lnTo>
                  <a:lnTo>
                    <a:pt x="2226" y="2705"/>
                  </a:lnTo>
                  <a:lnTo>
                    <a:pt x="2283" y="2534"/>
                  </a:lnTo>
                  <a:lnTo>
                    <a:pt x="2351" y="2351"/>
                  </a:lnTo>
                  <a:lnTo>
                    <a:pt x="2340" y="2180"/>
                  </a:lnTo>
                  <a:lnTo>
                    <a:pt x="2454" y="2077"/>
                  </a:lnTo>
                  <a:lnTo>
                    <a:pt x="2294" y="1940"/>
                  </a:lnTo>
                  <a:lnTo>
                    <a:pt x="2306" y="1587"/>
                  </a:lnTo>
                  <a:lnTo>
                    <a:pt x="2625" y="1495"/>
                  </a:lnTo>
                  <a:lnTo>
                    <a:pt x="2283" y="1107"/>
                  </a:lnTo>
                  <a:lnTo>
                    <a:pt x="1997" y="742"/>
                  </a:ln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62525" tIns="162525" rIns="162525" bIns="1625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Calibri"/>
                <a:buNone/>
              </a:pPr>
              <a:endPara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6" name="Google Shape;368;p34">
              <a:extLst>
                <a:ext uri="{FF2B5EF4-FFF2-40B4-BE49-F238E27FC236}">
                  <a16:creationId xmlns:a16="http://schemas.microsoft.com/office/drawing/2014/main" id="{0DA0B2F2-FFAB-178B-022F-1D7B4F9762D2}"/>
                </a:ext>
              </a:extLst>
            </p:cNvPr>
            <p:cNvSpPr/>
            <p:nvPr/>
          </p:nvSpPr>
          <p:spPr>
            <a:xfrm>
              <a:off x="2054075" y="2586000"/>
              <a:ext cx="207450" cy="75650"/>
            </a:xfrm>
            <a:custGeom>
              <a:avLst/>
              <a:gdLst/>
              <a:ahLst/>
              <a:cxnLst/>
              <a:rect l="l" t="t" r="r" b="b"/>
              <a:pathLst>
                <a:path w="8298" h="3026" extrusionOk="0">
                  <a:moveTo>
                    <a:pt x="4257" y="377"/>
                  </a:moveTo>
                  <a:lnTo>
                    <a:pt x="3550" y="81"/>
                  </a:lnTo>
                  <a:lnTo>
                    <a:pt x="2945" y="69"/>
                  </a:lnTo>
                  <a:lnTo>
                    <a:pt x="2272" y="1"/>
                  </a:lnTo>
                  <a:lnTo>
                    <a:pt x="2066" y="92"/>
                  </a:lnTo>
                  <a:lnTo>
                    <a:pt x="1473" y="183"/>
                  </a:lnTo>
                  <a:lnTo>
                    <a:pt x="1039" y="366"/>
                  </a:lnTo>
                  <a:lnTo>
                    <a:pt x="651" y="571"/>
                  </a:lnTo>
                  <a:lnTo>
                    <a:pt x="446" y="891"/>
                  </a:lnTo>
                  <a:lnTo>
                    <a:pt x="1" y="1176"/>
                  </a:lnTo>
                  <a:lnTo>
                    <a:pt x="309" y="1268"/>
                  </a:lnTo>
                  <a:lnTo>
                    <a:pt x="731" y="1165"/>
                  </a:lnTo>
                  <a:lnTo>
                    <a:pt x="857" y="937"/>
                  </a:lnTo>
                  <a:lnTo>
                    <a:pt x="1188" y="925"/>
                  </a:lnTo>
                  <a:lnTo>
                    <a:pt x="1815" y="446"/>
                  </a:lnTo>
                  <a:lnTo>
                    <a:pt x="2580" y="492"/>
                  </a:lnTo>
                  <a:lnTo>
                    <a:pt x="2249" y="720"/>
                  </a:lnTo>
                  <a:lnTo>
                    <a:pt x="2511" y="914"/>
                  </a:lnTo>
                  <a:lnTo>
                    <a:pt x="3504" y="1051"/>
                  </a:lnTo>
                  <a:lnTo>
                    <a:pt x="3721" y="1233"/>
                  </a:lnTo>
                  <a:lnTo>
                    <a:pt x="4417" y="1484"/>
                  </a:lnTo>
                  <a:lnTo>
                    <a:pt x="4874" y="1450"/>
                  </a:lnTo>
                  <a:lnTo>
                    <a:pt x="4988" y="1964"/>
                  </a:lnTo>
                  <a:lnTo>
                    <a:pt x="5239" y="2226"/>
                  </a:lnTo>
                  <a:lnTo>
                    <a:pt x="5730" y="2283"/>
                  </a:lnTo>
                  <a:lnTo>
                    <a:pt x="6038" y="2523"/>
                  </a:lnTo>
                  <a:lnTo>
                    <a:pt x="5444" y="3025"/>
                  </a:lnTo>
                  <a:lnTo>
                    <a:pt x="6574" y="2934"/>
                  </a:lnTo>
                  <a:lnTo>
                    <a:pt x="7122" y="3002"/>
                  </a:lnTo>
                  <a:lnTo>
                    <a:pt x="7647" y="2968"/>
                  </a:lnTo>
                  <a:lnTo>
                    <a:pt x="8183" y="2854"/>
                  </a:lnTo>
                  <a:lnTo>
                    <a:pt x="8297" y="2637"/>
                  </a:lnTo>
                  <a:lnTo>
                    <a:pt x="7750" y="2260"/>
                  </a:lnTo>
                  <a:lnTo>
                    <a:pt x="7179" y="2215"/>
                  </a:lnTo>
                  <a:lnTo>
                    <a:pt x="7259" y="1975"/>
                  </a:lnTo>
                  <a:lnTo>
                    <a:pt x="6814" y="1793"/>
                  </a:lnTo>
                  <a:lnTo>
                    <a:pt x="6551" y="1793"/>
                  </a:lnTo>
                  <a:lnTo>
                    <a:pt x="6118" y="1393"/>
                  </a:lnTo>
                  <a:lnTo>
                    <a:pt x="5524" y="822"/>
                  </a:lnTo>
                  <a:lnTo>
                    <a:pt x="5262" y="606"/>
                  </a:lnTo>
                  <a:lnTo>
                    <a:pt x="4520" y="720"/>
                  </a:ln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62525" tIns="162525" rIns="162525" bIns="1625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Calibri"/>
                <a:buNone/>
              </a:pPr>
              <a:endPara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7" name="Google Shape;369;p34">
              <a:extLst>
                <a:ext uri="{FF2B5EF4-FFF2-40B4-BE49-F238E27FC236}">
                  <a16:creationId xmlns:a16="http://schemas.microsoft.com/office/drawing/2014/main" id="{13DED852-CC63-E286-EADC-2490C8DD6C1A}"/>
                </a:ext>
              </a:extLst>
            </p:cNvPr>
            <p:cNvSpPr/>
            <p:nvPr/>
          </p:nvSpPr>
          <p:spPr>
            <a:xfrm>
              <a:off x="3933950" y="1957475"/>
              <a:ext cx="116425" cy="56525"/>
            </a:xfrm>
            <a:custGeom>
              <a:avLst/>
              <a:gdLst/>
              <a:ahLst/>
              <a:cxnLst/>
              <a:rect l="l" t="t" r="r" b="b"/>
              <a:pathLst>
                <a:path w="4657" h="2261" extrusionOk="0">
                  <a:moveTo>
                    <a:pt x="1872" y="12"/>
                  </a:moveTo>
                  <a:lnTo>
                    <a:pt x="1564" y="104"/>
                  </a:lnTo>
                  <a:lnTo>
                    <a:pt x="1370" y="1"/>
                  </a:lnTo>
                  <a:lnTo>
                    <a:pt x="1210" y="172"/>
                  </a:lnTo>
                  <a:lnTo>
                    <a:pt x="731" y="343"/>
                  </a:lnTo>
                  <a:lnTo>
                    <a:pt x="480" y="560"/>
                  </a:lnTo>
                  <a:lnTo>
                    <a:pt x="1" y="743"/>
                  </a:lnTo>
                  <a:lnTo>
                    <a:pt x="138" y="1016"/>
                  </a:lnTo>
                  <a:lnTo>
                    <a:pt x="240" y="1382"/>
                  </a:lnTo>
                  <a:lnTo>
                    <a:pt x="605" y="1599"/>
                  </a:lnTo>
                  <a:lnTo>
                    <a:pt x="1028" y="1975"/>
                  </a:lnTo>
                  <a:lnTo>
                    <a:pt x="1564" y="2260"/>
                  </a:lnTo>
                  <a:lnTo>
                    <a:pt x="1941" y="1895"/>
                  </a:lnTo>
                  <a:lnTo>
                    <a:pt x="2180" y="1827"/>
                  </a:lnTo>
                  <a:lnTo>
                    <a:pt x="2751" y="2101"/>
                  </a:lnTo>
                  <a:lnTo>
                    <a:pt x="3082" y="2055"/>
                  </a:lnTo>
                  <a:lnTo>
                    <a:pt x="3401" y="2226"/>
                  </a:lnTo>
                  <a:lnTo>
                    <a:pt x="3493" y="2032"/>
                  </a:lnTo>
                  <a:lnTo>
                    <a:pt x="3801" y="2044"/>
                  </a:lnTo>
                  <a:lnTo>
                    <a:pt x="4029" y="1952"/>
                  </a:lnTo>
                  <a:lnTo>
                    <a:pt x="4052" y="1872"/>
                  </a:lnTo>
                  <a:lnTo>
                    <a:pt x="4177" y="1827"/>
                  </a:lnTo>
                  <a:lnTo>
                    <a:pt x="4200" y="1633"/>
                  </a:lnTo>
                  <a:lnTo>
                    <a:pt x="4360" y="1587"/>
                  </a:lnTo>
                  <a:lnTo>
                    <a:pt x="4451" y="1427"/>
                  </a:lnTo>
                  <a:lnTo>
                    <a:pt x="4657" y="1427"/>
                  </a:lnTo>
                  <a:lnTo>
                    <a:pt x="4292" y="982"/>
                  </a:lnTo>
                  <a:lnTo>
                    <a:pt x="3778" y="937"/>
                  </a:lnTo>
                  <a:lnTo>
                    <a:pt x="3675" y="651"/>
                  </a:lnTo>
                  <a:lnTo>
                    <a:pt x="3196" y="571"/>
                  </a:lnTo>
                  <a:lnTo>
                    <a:pt x="3105" y="788"/>
                  </a:lnTo>
                  <a:lnTo>
                    <a:pt x="2717" y="617"/>
                  </a:lnTo>
                  <a:lnTo>
                    <a:pt x="2740" y="377"/>
                  </a:lnTo>
                  <a:lnTo>
                    <a:pt x="2203" y="286"/>
                  </a:ln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62525" tIns="162525" rIns="162525" bIns="1625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Calibri"/>
                <a:buNone/>
              </a:pPr>
              <a:endPara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8" name="Google Shape;370;p34">
              <a:extLst>
                <a:ext uri="{FF2B5EF4-FFF2-40B4-BE49-F238E27FC236}">
                  <a16:creationId xmlns:a16="http://schemas.microsoft.com/office/drawing/2014/main" id="{764B8064-D283-EBE2-3055-1FE046F33475}"/>
                </a:ext>
              </a:extLst>
            </p:cNvPr>
            <p:cNvSpPr/>
            <p:nvPr/>
          </p:nvSpPr>
          <p:spPr>
            <a:xfrm>
              <a:off x="3824100" y="1873900"/>
              <a:ext cx="156675" cy="167775"/>
            </a:xfrm>
            <a:custGeom>
              <a:avLst/>
              <a:gdLst/>
              <a:ahLst/>
              <a:cxnLst/>
              <a:rect l="l" t="t" r="r" b="b"/>
              <a:pathLst>
                <a:path w="6267" h="6711" extrusionOk="0">
                  <a:moveTo>
                    <a:pt x="5433" y="1050"/>
                  </a:moveTo>
                  <a:lnTo>
                    <a:pt x="5091" y="776"/>
                  </a:lnTo>
                  <a:lnTo>
                    <a:pt x="4303" y="434"/>
                  </a:lnTo>
                  <a:lnTo>
                    <a:pt x="3950" y="673"/>
                  </a:lnTo>
                  <a:lnTo>
                    <a:pt x="3276" y="833"/>
                  </a:lnTo>
                  <a:lnTo>
                    <a:pt x="3265" y="536"/>
                  </a:lnTo>
                  <a:lnTo>
                    <a:pt x="2569" y="331"/>
                  </a:lnTo>
                  <a:lnTo>
                    <a:pt x="2534" y="0"/>
                  </a:lnTo>
                  <a:lnTo>
                    <a:pt x="2112" y="137"/>
                  </a:lnTo>
                  <a:lnTo>
                    <a:pt x="1599" y="23"/>
                  </a:lnTo>
                  <a:lnTo>
                    <a:pt x="1656" y="502"/>
                  </a:lnTo>
                  <a:lnTo>
                    <a:pt x="1827" y="822"/>
                  </a:lnTo>
                  <a:lnTo>
                    <a:pt x="1393" y="1244"/>
                  </a:lnTo>
                  <a:lnTo>
                    <a:pt x="1256" y="1061"/>
                  </a:lnTo>
                  <a:lnTo>
                    <a:pt x="697" y="1107"/>
                  </a:lnTo>
                  <a:lnTo>
                    <a:pt x="572" y="1290"/>
                  </a:lnTo>
                  <a:lnTo>
                    <a:pt x="708" y="1575"/>
                  </a:lnTo>
                  <a:lnTo>
                    <a:pt x="572" y="2374"/>
                  </a:lnTo>
                  <a:lnTo>
                    <a:pt x="412" y="2705"/>
                  </a:lnTo>
                  <a:lnTo>
                    <a:pt x="1" y="2705"/>
                  </a:lnTo>
                  <a:lnTo>
                    <a:pt x="149" y="3618"/>
                  </a:lnTo>
                  <a:lnTo>
                    <a:pt x="104" y="4211"/>
                  </a:lnTo>
                  <a:lnTo>
                    <a:pt x="241" y="4417"/>
                  </a:lnTo>
                  <a:lnTo>
                    <a:pt x="206" y="4793"/>
                  </a:lnTo>
                  <a:lnTo>
                    <a:pt x="549" y="5033"/>
                  </a:lnTo>
                  <a:lnTo>
                    <a:pt x="1564" y="5193"/>
                  </a:lnTo>
                  <a:lnTo>
                    <a:pt x="1245" y="5797"/>
                  </a:lnTo>
                  <a:lnTo>
                    <a:pt x="1165" y="6437"/>
                  </a:lnTo>
                  <a:lnTo>
                    <a:pt x="1770" y="6437"/>
                  </a:lnTo>
                  <a:lnTo>
                    <a:pt x="1907" y="6242"/>
                  </a:lnTo>
                  <a:lnTo>
                    <a:pt x="2683" y="6505"/>
                  </a:lnTo>
                  <a:lnTo>
                    <a:pt x="2900" y="6471"/>
                  </a:lnTo>
                  <a:lnTo>
                    <a:pt x="3265" y="6710"/>
                  </a:lnTo>
                  <a:lnTo>
                    <a:pt x="3345" y="6482"/>
                  </a:lnTo>
                  <a:lnTo>
                    <a:pt x="3972" y="6528"/>
                  </a:lnTo>
                  <a:lnTo>
                    <a:pt x="4463" y="6357"/>
                  </a:lnTo>
                  <a:lnTo>
                    <a:pt x="4805" y="6379"/>
                  </a:lnTo>
                  <a:lnTo>
                    <a:pt x="5045" y="6562"/>
                  </a:lnTo>
                  <a:lnTo>
                    <a:pt x="5102" y="6414"/>
                  </a:lnTo>
                  <a:lnTo>
                    <a:pt x="4965" y="5843"/>
                  </a:lnTo>
                  <a:lnTo>
                    <a:pt x="5205" y="5729"/>
                  </a:lnTo>
                  <a:lnTo>
                    <a:pt x="5422" y="5307"/>
                  </a:lnTo>
                  <a:lnTo>
                    <a:pt x="5011" y="4942"/>
                  </a:lnTo>
                  <a:lnTo>
                    <a:pt x="4634" y="4725"/>
                  </a:lnTo>
                  <a:lnTo>
                    <a:pt x="4532" y="4359"/>
                  </a:lnTo>
                  <a:lnTo>
                    <a:pt x="4395" y="4086"/>
                  </a:lnTo>
                  <a:lnTo>
                    <a:pt x="4874" y="3903"/>
                  </a:lnTo>
                  <a:lnTo>
                    <a:pt x="5125" y="3686"/>
                  </a:lnTo>
                  <a:lnTo>
                    <a:pt x="5604" y="3515"/>
                  </a:lnTo>
                  <a:lnTo>
                    <a:pt x="5764" y="3344"/>
                  </a:lnTo>
                  <a:lnTo>
                    <a:pt x="5958" y="3447"/>
                  </a:lnTo>
                  <a:lnTo>
                    <a:pt x="6266" y="3355"/>
                  </a:lnTo>
                  <a:lnTo>
                    <a:pt x="5935" y="2796"/>
                  </a:lnTo>
                  <a:lnTo>
                    <a:pt x="5947" y="2499"/>
                  </a:lnTo>
                  <a:lnTo>
                    <a:pt x="5753" y="2031"/>
                  </a:lnTo>
                  <a:lnTo>
                    <a:pt x="5467" y="1712"/>
                  </a:lnTo>
                  <a:lnTo>
                    <a:pt x="5639" y="1484"/>
                  </a:ln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62525" tIns="162525" rIns="162525" bIns="1625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Calibri"/>
                <a:buNone/>
              </a:pPr>
              <a:endPara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9" name="Google Shape;371;p34">
              <a:extLst>
                <a:ext uri="{FF2B5EF4-FFF2-40B4-BE49-F238E27FC236}">
                  <a16:creationId xmlns:a16="http://schemas.microsoft.com/office/drawing/2014/main" id="{3DA03676-F6FB-C298-B170-DA90BED0C891}"/>
                </a:ext>
              </a:extLst>
            </p:cNvPr>
            <p:cNvSpPr/>
            <p:nvPr/>
          </p:nvSpPr>
          <p:spPr>
            <a:xfrm>
              <a:off x="4551075" y="2824225"/>
              <a:ext cx="32550" cy="39975"/>
            </a:xfrm>
            <a:custGeom>
              <a:avLst/>
              <a:gdLst/>
              <a:ahLst/>
              <a:cxnLst/>
              <a:rect l="l" t="t" r="r" b="b"/>
              <a:pathLst>
                <a:path w="1302" h="1599" extrusionOk="0">
                  <a:moveTo>
                    <a:pt x="1210" y="1108"/>
                  </a:moveTo>
                  <a:lnTo>
                    <a:pt x="845" y="868"/>
                  </a:lnTo>
                  <a:lnTo>
                    <a:pt x="1290" y="651"/>
                  </a:lnTo>
                  <a:lnTo>
                    <a:pt x="1301" y="263"/>
                  </a:lnTo>
                  <a:lnTo>
                    <a:pt x="1107" y="1"/>
                  </a:lnTo>
                  <a:lnTo>
                    <a:pt x="879" y="206"/>
                  </a:lnTo>
                  <a:lnTo>
                    <a:pt x="537" y="138"/>
                  </a:lnTo>
                  <a:lnTo>
                    <a:pt x="263" y="537"/>
                  </a:lnTo>
                  <a:lnTo>
                    <a:pt x="0" y="971"/>
                  </a:lnTo>
                  <a:lnTo>
                    <a:pt x="80" y="1211"/>
                  </a:lnTo>
                  <a:lnTo>
                    <a:pt x="103" y="1496"/>
                  </a:lnTo>
                  <a:lnTo>
                    <a:pt x="548" y="1507"/>
                  </a:lnTo>
                  <a:lnTo>
                    <a:pt x="731" y="1439"/>
                  </a:lnTo>
                  <a:lnTo>
                    <a:pt x="913" y="1599"/>
                  </a:ln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62525" tIns="162525" rIns="162525" bIns="1625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Calibri"/>
                <a:buNone/>
              </a:pPr>
              <a:endPara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0" name="Google Shape;372;p34">
              <a:extLst>
                <a:ext uri="{FF2B5EF4-FFF2-40B4-BE49-F238E27FC236}">
                  <a16:creationId xmlns:a16="http://schemas.microsoft.com/office/drawing/2014/main" id="{3F847CE6-D375-ECA2-C0DE-E1EFCE449867}"/>
                </a:ext>
              </a:extLst>
            </p:cNvPr>
            <p:cNvSpPr/>
            <p:nvPr/>
          </p:nvSpPr>
          <p:spPr>
            <a:xfrm>
              <a:off x="3855200" y="1815675"/>
              <a:ext cx="77350" cy="62225"/>
            </a:xfrm>
            <a:custGeom>
              <a:avLst/>
              <a:gdLst/>
              <a:ahLst/>
              <a:cxnLst/>
              <a:rect l="l" t="t" r="r" b="b"/>
              <a:pathLst>
                <a:path w="3094" h="2489" extrusionOk="0">
                  <a:moveTo>
                    <a:pt x="3094" y="1793"/>
                  </a:moveTo>
                  <a:lnTo>
                    <a:pt x="2854" y="1370"/>
                  </a:lnTo>
                  <a:lnTo>
                    <a:pt x="1895" y="1656"/>
                  </a:lnTo>
                  <a:lnTo>
                    <a:pt x="2021" y="2009"/>
                  </a:lnTo>
                  <a:lnTo>
                    <a:pt x="2751" y="2489"/>
                  </a:lnTo>
                  <a:close/>
                  <a:moveTo>
                    <a:pt x="1861" y="1062"/>
                  </a:moveTo>
                  <a:lnTo>
                    <a:pt x="1496" y="937"/>
                  </a:lnTo>
                  <a:lnTo>
                    <a:pt x="1393" y="709"/>
                  </a:lnTo>
                  <a:lnTo>
                    <a:pt x="1576" y="423"/>
                  </a:lnTo>
                  <a:lnTo>
                    <a:pt x="1564" y="1"/>
                  </a:lnTo>
                  <a:lnTo>
                    <a:pt x="1051" y="229"/>
                  </a:lnTo>
                  <a:lnTo>
                    <a:pt x="834" y="469"/>
                  </a:lnTo>
                  <a:lnTo>
                    <a:pt x="263" y="526"/>
                  </a:lnTo>
                  <a:lnTo>
                    <a:pt x="92" y="766"/>
                  </a:lnTo>
                  <a:lnTo>
                    <a:pt x="1" y="994"/>
                  </a:lnTo>
                  <a:lnTo>
                    <a:pt x="58" y="1861"/>
                  </a:lnTo>
                  <a:lnTo>
                    <a:pt x="355" y="2352"/>
                  </a:lnTo>
                  <a:lnTo>
                    <a:pt x="868" y="2466"/>
                  </a:lnTo>
                  <a:lnTo>
                    <a:pt x="1290" y="2329"/>
                  </a:lnTo>
                  <a:lnTo>
                    <a:pt x="1085" y="1907"/>
                  </a:lnTo>
                  <a:lnTo>
                    <a:pt x="1519" y="1291"/>
                  </a:lnTo>
                  <a:lnTo>
                    <a:pt x="1724" y="1393"/>
                  </a:ln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62525" tIns="162525" rIns="162525" bIns="1625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Calibri"/>
                <a:buNone/>
              </a:pPr>
              <a:endPara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1" name="Google Shape;373;p34">
              <a:extLst>
                <a:ext uri="{FF2B5EF4-FFF2-40B4-BE49-F238E27FC236}">
                  <a16:creationId xmlns:a16="http://schemas.microsoft.com/office/drawing/2014/main" id="{DD56AEF3-3E49-7BD4-D04E-5DF6A2D1CC3B}"/>
                </a:ext>
              </a:extLst>
            </p:cNvPr>
            <p:cNvSpPr/>
            <p:nvPr/>
          </p:nvSpPr>
          <p:spPr>
            <a:xfrm>
              <a:off x="2301725" y="2660750"/>
              <a:ext cx="71625" cy="52250"/>
            </a:xfrm>
            <a:custGeom>
              <a:avLst/>
              <a:gdLst/>
              <a:ahLst/>
              <a:cxnLst/>
              <a:rect l="l" t="t" r="r" b="b"/>
              <a:pathLst>
                <a:path w="2865" h="2090" extrusionOk="0">
                  <a:moveTo>
                    <a:pt x="137" y="1690"/>
                  </a:moveTo>
                  <a:lnTo>
                    <a:pt x="137" y="1941"/>
                  </a:lnTo>
                  <a:lnTo>
                    <a:pt x="343" y="2089"/>
                  </a:lnTo>
                  <a:lnTo>
                    <a:pt x="708" y="1462"/>
                  </a:lnTo>
                  <a:lnTo>
                    <a:pt x="993" y="1325"/>
                  </a:lnTo>
                  <a:lnTo>
                    <a:pt x="1085" y="1553"/>
                  </a:lnTo>
                  <a:lnTo>
                    <a:pt x="1393" y="1496"/>
                  </a:lnTo>
                  <a:lnTo>
                    <a:pt x="1552" y="1325"/>
                  </a:lnTo>
                  <a:lnTo>
                    <a:pt x="1804" y="1370"/>
                  </a:lnTo>
                  <a:lnTo>
                    <a:pt x="2180" y="1347"/>
                  </a:lnTo>
                  <a:lnTo>
                    <a:pt x="2534" y="1530"/>
                  </a:lnTo>
                  <a:lnTo>
                    <a:pt x="2865" y="1153"/>
                  </a:lnTo>
                  <a:lnTo>
                    <a:pt x="2511" y="834"/>
                  </a:lnTo>
                  <a:lnTo>
                    <a:pt x="2169" y="800"/>
                  </a:lnTo>
                  <a:lnTo>
                    <a:pt x="2203" y="526"/>
                  </a:lnTo>
                  <a:lnTo>
                    <a:pt x="1781" y="549"/>
                  </a:lnTo>
                  <a:lnTo>
                    <a:pt x="1667" y="229"/>
                  </a:lnTo>
                  <a:lnTo>
                    <a:pt x="1461" y="240"/>
                  </a:lnTo>
                  <a:lnTo>
                    <a:pt x="1028" y="12"/>
                  </a:lnTo>
                  <a:lnTo>
                    <a:pt x="400" y="1"/>
                  </a:lnTo>
                  <a:lnTo>
                    <a:pt x="286" y="161"/>
                  </a:lnTo>
                  <a:lnTo>
                    <a:pt x="309" y="663"/>
                  </a:lnTo>
                  <a:lnTo>
                    <a:pt x="206" y="1005"/>
                  </a:lnTo>
                  <a:lnTo>
                    <a:pt x="0" y="1153"/>
                  </a:lnTo>
                  <a:lnTo>
                    <a:pt x="172" y="1427"/>
                  </a:ln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62525" tIns="162525" rIns="162525" bIns="1625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Calibri"/>
                <a:buNone/>
              </a:pPr>
              <a:endPara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2" name="Google Shape;374;p34">
              <a:extLst>
                <a:ext uri="{FF2B5EF4-FFF2-40B4-BE49-F238E27FC236}">
                  <a16:creationId xmlns:a16="http://schemas.microsoft.com/office/drawing/2014/main" id="{08813595-5D1C-4D17-5C5A-74B8F9691A0F}"/>
                </a:ext>
              </a:extLst>
            </p:cNvPr>
            <p:cNvSpPr/>
            <p:nvPr/>
          </p:nvSpPr>
          <p:spPr>
            <a:xfrm>
              <a:off x="3553075" y="2269025"/>
              <a:ext cx="402875" cy="410600"/>
            </a:xfrm>
            <a:custGeom>
              <a:avLst/>
              <a:gdLst/>
              <a:ahLst/>
              <a:cxnLst/>
              <a:rect l="l" t="t" r="r" b="b"/>
              <a:pathLst>
                <a:path w="16115" h="16424" extrusionOk="0">
                  <a:moveTo>
                    <a:pt x="13056" y="161"/>
                  </a:moveTo>
                  <a:lnTo>
                    <a:pt x="12542" y="218"/>
                  </a:lnTo>
                  <a:lnTo>
                    <a:pt x="12223" y="1"/>
                  </a:lnTo>
                  <a:lnTo>
                    <a:pt x="11424" y="1"/>
                  </a:lnTo>
                  <a:lnTo>
                    <a:pt x="10728" y="377"/>
                  </a:lnTo>
                  <a:lnTo>
                    <a:pt x="10340" y="241"/>
                  </a:lnTo>
                  <a:lnTo>
                    <a:pt x="9096" y="309"/>
                  </a:lnTo>
                  <a:lnTo>
                    <a:pt x="7829" y="480"/>
                  </a:lnTo>
                  <a:lnTo>
                    <a:pt x="7110" y="766"/>
                  </a:lnTo>
                  <a:lnTo>
                    <a:pt x="6631" y="1131"/>
                  </a:lnTo>
                  <a:lnTo>
                    <a:pt x="5821" y="1302"/>
                  </a:lnTo>
                  <a:lnTo>
                    <a:pt x="5090" y="1804"/>
                  </a:lnTo>
                  <a:lnTo>
                    <a:pt x="5375" y="2386"/>
                  </a:lnTo>
                  <a:lnTo>
                    <a:pt x="5421" y="2945"/>
                  </a:lnTo>
                  <a:lnTo>
                    <a:pt x="5672" y="3904"/>
                  </a:lnTo>
                  <a:lnTo>
                    <a:pt x="5878" y="4098"/>
                  </a:lnTo>
                  <a:lnTo>
                    <a:pt x="5729" y="4452"/>
                  </a:lnTo>
                  <a:lnTo>
                    <a:pt x="4736" y="4600"/>
                  </a:lnTo>
                  <a:lnTo>
                    <a:pt x="4371" y="4942"/>
                  </a:lnTo>
                  <a:lnTo>
                    <a:pt x="3938" y="5011"/>
                  </a:lnTo>
                  <a:lnTo>
                    <a:pt x="3892" y="5684"/>
                  </a:lnTo>
                  <a:lnTo>
                    <a:pt x="2990" y="6038"/>
                  </a:lnTo>
                  <a:lnTo>
                    <a:pt x="2694" y="6494"/>
                  </a:lnTo>
                  <a:lnTo>
                    <a:pt x="2066" y="6734"/>
                  </a:lnTo>
                  <a:lnTo>
                    <a:pt x="1290" y="6882"/>
                  </a:lnTo>
                  <a:lnTo>
                    <a:pt x="23" y="7556"/>
                  </a:lnTo>
                  <a:lnTo>
                    <a:pt x="12" y="8617"/>
                  </a:lnTo>
                  <a:lnTo>
                    <a:pt x="12" y="8674"/>
                  </a:lnTo>
                  <a:lnTo>
                    <a:pt x="0" y="8845"/>
                  </a:lnTo>
                  <a:lnTo>
                    <a:pt x="2888" y="11059"/>
                  </a:lnTo>
                  <a:lnTo>
                    <a:pt x="5512" y="13045"/>
                  </a:lnTo>
                  <a:lnTo>
                    <a:pt x="8171" y="15008"/>
                  </a:lnTo>
                  <a:lnTo>
                    <a:pt x="8354" y="15442"/>
                  </a:lnTo>
                  <a:lnTo>
                    <a:pt x="8845" y="15693"/>
                  </a:lnTo>
                  <a:lnTo>
                    <a:pt x="9210" y="15852"/>
                  </a:lnTo>
                  <a:lnTo>
                    <a:pt x="9221" y="16423"/>
                  </a:lnTo>
                  <a:lnTo>
                    <a:pt x="10100" y="16343"/>
                  </a:lnTo>
                  <a:lnTo>
                    <a:pt x="11207" y="15944"/>
                  </a:lnTo>
                  <a:lnTo>
                    <a:pt x="13467" y="14152"/>
                  </a:lnTo>
                  <a:lnTo>
                    <a:pt x="16114" y="12417"/>
                  </a:lnTo>
                  <a:lnTo>
                    <a:pt x="15761" y="11847"/>
                  </a:lnTo>
                  <a:lnTo>
                    <a:pt x="15144" y="11436"/>
                  </a:lnTo>
                  <a:lnTo>
                    <a:pt x="14779" y="11607"/>
                  </a:lnTo>
                  <a:lnTo>
                    <a:pt x="14494" y="11094"/>
                  </a:lnTo>
                  <a:lnTo>
                    <a:pt x="14460" y="10706"/>
                  </a:lnTo>
                  <a:lnTo>
                    <a:pt x="13980" y="10032"/>
                  </a:lnTo>
                  <a:lnTo>
                    <a:pt x="14277" y="9667"/>
                  </a:lnTo>
                  <a:lnTo>
                    <a:pt x="14209" y="9096"/>
                  </a:lnTo>
                  <a:lnTo>
                    <a:pt x="14288" y="8594"/>
                  </a:lnTo>
                  <a:lnTo>
                    <a:pt x="14220" y="8183"/>
                  </a:lnTo>
                  <a:lnTo>
                    <a:pt x="14345" y="7442"/>
                  </a:lnTo>
                  <a:lnTo>
                    <a:pt x="14288" y="7008"/>
                  </a:lnTo>
                  <a:lnTo>
                    <a:pt x="14015" y="6209"/>
                  </a:lnTo>
                  <a:lnTo>
                    <a:pt x="13649" y="4600"/>
                  </a:lnTo>
                  <a:lnTo>
                    <a:pt x="13159" y="4223"/>
                  </a:lnTo>
                  <a:lnTo>
                    <a:pt x="13159" y="4018"/>
                  </a:lnTo>
                  <a:lnTo>
                    <a:pt x="12520" y="3470"/>
                  </a:lnTo>
                  <a:lnTo>
                    <a:pt x="12440" y="2785"/>
                  </a:lnTo>
                  <a:lnTo>
                    <a:pt x="12896" y="2272"/>
                  </a:lnTo>
                  <a:lnTo>
                    <a:pt x="13044" y="1519"/>
                  </a:lnTo>
                  <a:lnTo>
                    <a:pt x="12908" y="629"/>
                  </a:ln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62525" tIns="162525" rIns="162525" bIns="1625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Calibri"/>
                <a:buNone/>
              </a:pPr>
              <a:endPara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3" name="Google Shape;375;p34">
              <a:extLst>
                <a:ext uri="{FF2B5EF4-FFF2-40B4-BE49-F238E27FC236}">
                  <a16:creationId xmlns:a16="http://schemas.microsoft.com/office/drawing/2014/main" id="{EFD27568-3923-2D8F-1C94-C6EACE07708D}"/>
                </a:ext>
              </a:extLst>
            </p:cNvPr>
            <p:cNvSpPr/>
            <p:nvPr/>
          </p:nvSpPr>
          <p:spPr>
            <a:xfrm>
              <a:off x="2098875" y="3081000"/>
              <a:ext cx="114725" cy="143550"/>
            </a:xfrm>
            <a:custGeom>
              <a:avLst/>
              <a:gdLst/>
              <a:ahLst/>
              <a:cxnLst/>
              <a:rect l="l" t="t" r="r" b="b"/>
              <a:pathLst>
                <a:path w="4589" h="5742" extrusionOk="0">
                  <a:moveTo>
                    <a:pt x="4474" y="1382"/>
                  </a:moveTo>
                  <a:lnTo>
                    <a:pt x="4132" y="1165"/>
                  </a:lnTo>
                  <a:lnTo>
                    <a:pt x="3732" y="868"/>
                  </a:lnTo>
                  <a:lnTo>
                    <a:pt x="3504" y="1005"/>
                  </a:lnTo>
                  <a:lnTo>
                    <a:pt x="2831" y="880"/>
                  </a:lnTo>
                  <a:lnTo>
                    <a:pt x="2637" y="492"/>
                  </a:lnTo>
                  <a:lnTo>
                    <a:pt x="2488" y="514"/>
                  </a:lnTo>
                  <a:lnTo>
                    <a:pt x="1689" y="1"/>
                  </a:lnTo>
                  <a:lnTo>
                    <a:pt x="1130" y="355"/>
                  </a:lnTo>
                  <a:lnTo>
                    <a:pt x="696" y="549"/>
                  </a:lnTo>
                  <a:lnTo>
                    <a:pt x="754" y="925"/>
                  </a:lnTo>
                  <a:lnTo>
                    <a:pt x="434" y="1507"/>
                  </a:lnTo>
                  <a:lnTo>
                    <a:pt x="286" y="2067"/>
                  </a:lnTo>
                  <a:lnTo>
                    <a:pt x="23" y="2203"/>
                  </a:lnTo>
                  <a:lnTo>
                    <a:pt x="160" y="3037"/>
                  </a:lnTo>
                  <a:lnTo>
                    <a:pt x="0" y="3288"/>
                  </a:lnTo>
                  <a:lnTo>
                    <a:pt x="491" y="3676"/>
                  </a:lnTo>
                  <a:lnTo>
                    <a:pt x="788" y="3265"/>
                  </a:lnTo>
                  <a:lnTo>
                    <a:pt x="970" y="3664"/>
                  </a:lnTo>
                  <a:lnTo>
                    <a:pt x="560" y="4326"/>
                  </a:lnTo>
                  <a:lnTo>
                    <a:pt x="662" y="4714"/>
                  </a:lnTo>
                  <a:lnTo>
                    <a:pt x="445" y="4931"/>
                  </a:lnTo>
                  <a:lnTo>
                    <a:pt x="480" y="5262"/>
                  </a:lnTo>
                  <a:lnTo>
                    <a:pt x="811" y="5182"/>
                  </a:lnTo>
                  <a:lnTo>
                    <a:pt x="1130" y="5285"/>
                  </a:lnTo>
                  <a:lnTo>
                    <a:pt x="1484" y="5741"/>
                  </a:lnTo>
                  <a:lnTo>
                    <a:pt x="1929" y="5376"/>
                  </a:lnTo>
                  <a:lnTo>
                    <a:pt x="2055" y="4760"/>
                  </a:lnTo>
                  <a:lnTo>
                    <a:pt x="2534" y="3972"/>
                  </a:lnTo>
                  <a:lnTo>
                    <a:pt x="3481" y="3619"/>
                  </a:lnTo>
                  <a:lnTo>
                    <a:pt x="4337" y="2660"/>
                  </a:lnTo>
                  <a:lnTo>
                    <a:pt x="4588" y="2078"/>
                  </a:ln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62525" tIns="162525" rIns="162525" bIns="1625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Calibri"/>
                <a:buNone/>
              </a:pPr>
              <a:endPara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4" name="Google Shape;376;p34">
              <a:extLst>
                <a:ext uri="{FF2B5EF4-FFF2-40B4-BE49-F238E27FC236}">
                  <a16:creationId xmlns:a16="http://schemas.microsoft.com/office/drawing/2014/main" id="{66A1EC80-67C8-7467-2DCD-9EE9EED38BEF}"/>
                </a:ext>
              </a:extLst>
            </p:cNvPr>
            <p:cNvSpPr/>
            <p:nvPr/>
          </p:nvSpPr>
          <p:spPr>
            <a:xfrm>
              <a:off x="4196425" y="2395425"/>
              <a:ext cx="248250" cy="217700"/>
            </a:xfrm>
            <a:custGeom>
              <a:avLst/>
              <a:gdLst/>
              <a:ahLst/>
              <a:cxnLst/>
              <a:rect l="l" t="t" r="r" b="b"/>
              <a:pathLst>
                <a:path w="9930" h="8708" extrusionOk="0">
                  <a:moveTo>
                    <a:pt x="2820" y="514"/>
                  </a:moveTo>
                  <a:lnTo>
                    <a:pt x="2044" y="240"/>
                  </a:lnTo>
                  <a:lnTo>
                    <a:pt x="1279" y="0"/>
                  </a:lnTo>
                  <a:lnTo>
                    <a:pt x="275" y="35"/>
                  </a:lnTo>
                  <a:lnTo>
                    <a:pt x="12" y="457"/>
                  </a:lnTo>
                  <a:lnTo>
                    <a:pt x="172" y="845"/>
                  </a:lnTo>
                  <a:lnTo>
                    <a:pt x="1" y="1404"/>
                  </a:lnTo>
                  <a:lnTo>
                    <a:pt x="286" y="2123"/>
                  </a:lnTo>
                  <a:lnTo>
                    <a:pt x="469" y="5364"/>
                  </a:lnTo>
                  <a:lnTo>
                    <a:pt x="617" y="8708"/>
                  </a:lnTo>
                  <a:lnTo>
                    <a:pt x="3767" y="8708"/>
                  </a:lnTo>
                  <a:lnTo>
                    <a:pt x="6814" y="8708"/>
                  </a:lnTo>
                  <a:lnTo>
                    <a:pt x="9929" y="8708"/>
                  </a:lnTo>
                  <a:lnTo>
                    <a:pt x="9781" y="8514"/>
                  </a:lnTo>
                  <a:lnTo>
                    <a:pt x="8811" y="7704"/>
                  </a:lnTo>
                  <a:lnTo>
                    <a:pt x="8754" y="7110"/>
                  </a:lnTo>
                  <a:lnTo>
                    <a:pt x="8902" y="6951"/>
                  </a:lnTo>
                  <a:lnTo>
                    <a:pt x="8149" y="5946"/>
                  </a:lnTo>
                  <a:lnTo>
                    <a:pt x="7864" y="5433"/>
                  </a:lnTo>
                  <a:lnTo>
                    <a:pt x="7533" y="4931"/>
                  </a:lnTo>
                  <a:lnTo>
                    <a:pt x="6848" y="3527"/>
                  </a:lnTo>
                  <a:lnTo>
                    <a:pt x="6289" y="2614"/>
                  </a:lnTo>
                  <a:lnTo>
                    <a:pt x="5890" y="1655"/>
                  </a:lnTo>
                  <a:lnTo>
                    <a:pt x="5958" y="1575"/>
                  </a:lnTo>
                  <a:lnTo>
                    <a:pt x="6620" y="2865"/>
                  </a:lnTo>
                  <a:lnTo>
                    <a:pt x="7008" y="3287"/>
                  </a:lnTo>
                  <a:lnTo>
                    <a:pt x="7293" y="3572"/>
                  </a:lnTo>
                  <a:lnTo>
                    <a:pt x="7464" y="3413"/>
                  </a:lnTo>
                  <a:lnTo>
                    <a:pt x="7636" y="2933"/>
                  </a:lnTo>
                  <a:lnTo>
                    <a:pt x="7727" y="2249"/>
                  </a:lnTo>
                  <a:lnTo>
                    <a:pt x="7921" y="1895"/>
                  </a:lnTo>
                  <a:lnTo>
                    <a:pt x="7818" y="1655"/>
                  </a:lnTo>
                  <a:lnTo>
                    <a:pt x="7259" y="343"/>
                  </a:lnTo>
                  <a:lnTo>
                    <a:pt x="7259" y="343"/>
                  </a:lnTo>
                  <a:lnTo>
                    <a:pt x="6905" y="571"/>
                  </a:lnTo>
                  <a:lnTo>
                    <a:pt x="6300" y="514"/>
                  </a:lnTo>
                  <a:lnTo>
                    <a:pt x="5673" y="297"/>
                  </a:lnTo>
                  <a:lnTo>
                    <a:pt x="5513" y="605"/>
                  </a:lnTo>
                  <a:lnTo>
                    <a:pt x="5273" y="149"/>
                  </a:lnTo>
                  <a:lnTo>
                    <a:pt x="4714" y="35"/>
                  </a:lnTo>
                  <a:lnTo>
                    <a:pt x="4052" y="115"/>
                  </a:lnTo>
                  <a:lnTo>
                    <a:pt x="3744" y="377"/>
                  </a:lnTo>
                  <a:lnTo>
                    <a:pt x="3196" y="662"/>
                  </a:ln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62525" tIns="162525" rIns="162525" bIns="1625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Calibri"/>
                <a:buNone/>
              </a:pPr>
              <a:endPara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5" name="Google Shape;377;p34">
              <a:extLst>
                <a:ext uri="{FF2B5EF4-FFF2-40B4-BE49-F238E27FC236}">
                  <a16:creationId xmlns:a16="http://schemas.microsoft.com/office/drawing/2014/main" id="{D16A3A8B-B170-983F-2D9D-8F13EAF1312E}"/>
                </a:ext>
              </a:extLst>
            </p:cNvPr>
            <p:cNvSpPr/>
            <p:nvPr/>
          </p:nvSpPr>
          <p:spPr>
            <a:xfrm>
              <a:off x="4442375" y="2703850"/>
              <a:ext cx="136400" cy="125550"/>
            </a:xfrm>
            <a:custGeom>
              <a:avLst/>
              <a:gdLst/>
              <a:ahLst/>
              <a:cxnLst/>
              <a:rect l="l" t="t" r="r" b="b"/>
              <a:pathLst>
                <a:path w="5456" h="5022" extrusionOk="0">
                  <a:moveTo>
                    <a:pt x="2739" y="2328"/>
                  </a:moveTo>
                  <a:lnTo>
                    <a:pt x="2283" y="1883"/>
                  </a:lnTo>
                  <a:lnTo>
                    <a:pt x="2032" y="1050"/>
                  </a:lnTo>
                  <a:lnTo>
                    <a:pt x="1495" y="0"/>
                  </a:lnTo>
                  <a:lnTo>
                    <a:pt x="1130" y="514"/>
                  </a:lnTo>
                  <a:lnTo>
                    <a:pt x="559" y="662"/>
                  </a:lnTo>
                  <a:lnTo>
                    <a:pt x="331" y="947"/>
                  </a:lnTo>
                  <a:lnTo>
                    <a:pt x="274" y="1541"/>
                  </a:lnTo>
                  <a:lnTo>
                    <a:pt x="0" y="2887"/>
                  </a:lnTo>
                  <a:lnTo>
                    <a:pt x="103" y="3241"/>
                  </a:lnTo>
                  <a:lnTo>
                    <a:pt x="1027" y="3424"/>
                  </a:lnTo>
                  <a:lnTo>
                    <a:pt x="1244" y="2762"/>
                  </a:lnTo>
                  <a:lnTo>
                    <a:pt x="1746" y="3173"/>
                  </a:lnTo>
                  <a:lnTo>
                    <a:pt x="2203" y="2956"/>
                  </a:lnTo>
                  <a:lnTo>
                    <a:pt x="2397" y="3138"/>
                  </a:lnTo>
                  <a:lnTo>
                    <a:pt x="2956" y="3161"/>
                  </a:lnTo>
                  <a:lnTo>
                    <a:pt x="3652" y="3515"/>
                  </a:lnTo>
                  <a:lnTo>
                    <a:pt x="3880" y="3823"/>
                  </a:lnTo>
                  <a:lnTo>
                    <a:pt x="4245" y="4131"/>
                  </a:lnTo>
                  <a:lnTo>
                    <a:pt x="4599" y="4656"/>
                  </a:lnTo>
                  <a:lnTo>
                    <a:pt x="4885" y="4953"/>
                  </a:lnTo>
                  <a:lnTo>
                    <a:pt x="5227" y="5021"/>
                  </a:lnTo>
                  <a:lnTo>
                    <a:pt x="5455" y="4816"/>
                  </a:lnTo>
                  <a:lnTo>
                    <a:pt x="5056" y="4542"/>
                  </a:lnTo>
                  <a:lnTo>
                    <a:pt x="4782" y="4223"/>
                  </a:lnTo>
                  <a:lnTo>
                    <a:pt x="4325" y="3698"/>
                  </a:lnTo>
                  <a:lnTo>
                    <a:pt x="3869" y="3184"/>
                  </a:ln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62525" tIns="162525" rIns="162525" bIns="1625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Calibri"/>
                <a:buNone/>
              </a:pPr>
              <a:endPara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6" name="Google Shape;378;p34">
              <a:extLst>
                <a:ext uri="{FF2B5EF4-FFF2-40B4-BE49-F238E27FC236}">
                  <a16:creationId xmlns:a16="http://schemas.microsoft.com/office/drawing/2014/main" id="{9AFC5C28-7F5A-0628-12F1-1DDB8D4AFD11}"/>
                </a:ext>
              </a:extLst>
            </p:cNvPr>
            <p:cNvSpPr/>
            <p:nvPr/>
          </p:nvSpPr>
          <p:spPr>
            <a:xfrm>
              <a:off x="4098000" y="1776025"/>
              <a:ext cx="76500" cy="44825"/>
            </a:xfrm>
            <a:custGeom>
              <a:avLst/>
              <a:gdLst/>
              <a:ahLst/>
              <a:cxnLst/>
              <a:rect l="l" t="t" r="r" b="b"/>
              <a:pathLst>
                <a:path w="3060" h="1793" extrusionOk="0">
                  <a:moveTo>
                    <a:pt x="1553" y="1"/>
                  </a:moveTo>
                  <a:lnTo>
                    <a:pt x="765" y="126"/>
                  </a:lnTo>
                  <a:lnTo>
                    <a:pt x="1" y="354"/>
                  </a:lnTo>
                  <a:lnTo>
                    <a:pt x="126" y="845"/>
                  </a:lnTo>
                  <a:lnTo>
                    <a:pt x="594" y="1142"/>
                  </a:lnTo>
                  <a:lnTo>
                    <a:pt x="811" y="1028"/>
                  </a:lnTo>
                  <a:lnTo>
                    <a:pt x="822" y="1530"/>
                  </a:lnTo>
                  <a:lnTo>
                    <a:pt x="1359" y="1382"/>
                  </a:lnTo>
                  <a:lnTo>
                    <a:pt x="1655" y="1484"/>
                  </a:lnTo>
                  <a:lnTo>
                    <a:pt x="2283" y="1792"/>
                  </a:lnTo>
                  <a:lnTo>
                    <a:pt x="2819" y="1792"/>
                  </a:lnTo>
                  <a:lnTo>
                    <a:pt x="3048" y="1518"/>
                  </a:lnTo>
                  <a:lnTo>
                    <a:pt x="2694" y="742"/>
                  </a:lnTo>
                  <a:lnTo>
                    <a:pt x="3059" y="252"/>
                  </a:lnTo>
                  <a:lnTo>
                    <a:pt x="2934" y="115"/>
                  </a:lnTo>
                  <a:lnTo>
                    <a:pt x="2934" y="115"/>
                  </a:lnTo>
                  <a:lnTo>
                    <a:pt x="2283" y="138"/>
                  </a:ln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62525" tIns="162525" rIns="162525" bIns="1625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Calibri"/>
                <a:buNone/>
              </a:pPr>
              <a:endPara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7" name="Google Shape;379;p34">
              <a:extLst>
                <a:ext uri="{FF2B5EF4-FFF2-40B4-BE49-F238E27FC236}">
                  <a16:creationId xmlns:a16="http://schemas.microsoft.com/office/drawing/2014/main" id="{DCE0F7D3-C34F-38C2-CC5C-66738CC8F57E}"/>
                </a:ext>
              </a:extLst>
            </p:cNvPr>
            <p:cNvSpPr/>
            <p:nvPr/>
          </p:nvSpPr>
          <p:spPr>
            <a:xfrm>
              <a:off x="4380175" y="2772875"/>
              <a:ext cx="296175" cy="261650"/>
            </a:xfrm>
            <a:custGeom>
              <a:avLst/>
              <a:gdLst/>
              <a:ahLst/>
              <a:cxnLst/>
              <a:rect l="l" t="t" r="r" b="b"/>
              <a:pathLst>
                <a:path w="11847" h="10466" extrusionOk="0">
                  <a:moveTo>
                    <a:pt x="3732" y="1"/>
                  </a:moveTo>
                  <a:lnTo>
                    <a:pt x="3515" y="663"/>
                  </a:lnTo>
                  <a:lnTo>
                    <a:pt x="2591" y="480"/>
                  </a:lnTo>
                  <a:lnTo>
                    <a:pt x="2488" y="1268"/>
                  </a:lnTo>
                  <a:lnTo>
                    <a:pt x="2191" y="2146"/>
                  </a:lnTo>
                  <a:lnTo>
                    <a:pt x="1735" y="2603"/>
                  </a:lnTo>
                  <a:lnTo>
                    <a:pt x="1404" y="3288"/>
                  </a:lnTo>
                  <a:lnTo>
                    <a:pt x="1336" y="3664"/>
                  </a:lnTo>
                  <a:lnTo>
                    <a:pt x="970" y="3915"/>
                  </a:lnTo>
                  <a:lnTo>
                    <a:pt x="765" y="4874"/>
                  </a:lnTo>
                  <a:lnTo>
                    <a:pt x="765" y="4977"/>
                  </a:lnTo>
                  <a:lnTo>
                    <a:pt x="799" y="5684"/>
                  </a:lnTo>
                  <a:lnTo>
                    <a:pt x="685" y="5969"/>
                  </a:lnTo>
                  <a:lnTo>
                    <a:pt x="251" y="5992"/>
                  </a:lnTo>
                  <a:lnTo>
                    <a:pt x="0" y="6506"/>
                  </a:lnTo>
                  <a:lnTo>
                    <a:pt x="480" y="6574"/>
                  </a:lnTo>
                  <a:lnTo>
                    <a:pt x="890" y="7019"/>
                  </a:lnTo>
                  <a:lnTo>
                    <a:pt x="1039" y="7373"/>
                  </a:lnTo>
                  <a:lnTo>
                    <a:pt x="1404" y="7590"/>
                  </a:lnTo>
                  <a:lnTo>
                    <a:pt x="1906" y="8571"/>
                  </a:lnTo>
                  <a:lnTo>
                    <a:pt x="2317" y="8731"/>
                  </a:lnTo>
                  <a:lnTo>
                    <a:pt x="2317" y="9245"/>
                  </a:lnTo>
                  <a:lnTo>
                    <a:pt x="2602" y="9541"/>
                  </a:lnTo>
                  <a:lnTo>
                    <a:pt x="3161" y="9541"/>
                  </a:lnTo>
                  <a:lnTo>
                    <a:pt x="4189" y="10306"/>
                  </a:lnTo>
                  <a:lnTo>
                    <a:pt x="4451" y="10306"/>
                  </a:lnTo>
                  <a:lnTo>
                    <a:pt x="4634" y="10295"/>
                  </a:lnTo>
                  <a:lnTo>
                    <a:pt x="4805" y="10397"/>
                  </a:lnTo>
                  <a:lnTo>
                    <a:pt x="5341" y="10466"/>
                  </a:lnTo>
                  <a:lnTo>
                    <a:pt x="5569" y="10078"/>
                  </a:lnTo>
                  <a:lnTo>
                    <a:pt x="6300" y="9713"/>
                  </a:lnTo>
                  <a:lnTo>
                    <a:pt x="6631" y="10009"/>
                  </a:lnTo>
                  <a:lnTo>
                    <a:pt x="7167" y="10009"/>
                  </a:lnTo>
                  <a:lnTo>
                    <a:pt x="7384" y="9724"/>
                  </a:lnTo>
                  <a:lnTo>
                    <a:pt x="7898" y="9713"/>
                  </a:lnTo>
                  <a:lnTo>
                    <a:pt x="8594" y="9073"/>
                  </a:lnTo>
                  <a:lnTo>
                    <a:pt x="9655" y="9028"/>
                  </a:lnTo>
                  <a:lnTo>
                    <a:pt x="11846" y="6300"/>
                  </a:lnTo>
                  <a:lnTo>
                    <a:pt x="11161" y="6312"/>
                  </a:lnTo>
                  <a:lnTo>
                    <a:pt x="8525" y="5228"/>
                  </a:lnTo>
                  <a:lnTo>
                    <a:pt x="8217" y="4919"/>
                  </a:lnTo>
                  <a:lnTo>
                    <a:pt x="7909" y="4474"/>
                  </a:lnTo>
                  <a:lnTo>
                    <a:pt x="7601" y="3972"/>
                  </a:lnTo>
                  <a:lnTo>
                    <a:pt x="7761" y="3653"/>
                  </a:lnTo>
                  <a:lnTo>
                    <a:pt x="7567" y="3493"/>
                  </a:lnTo>
                  <a:lnTo>
                    <a:pt x="7384" y="3561"/>
                  </a:lnTo>
                  <a:lnTo>
                    <a:pt x="6939" y="3550"/>
                  </a:lnTo>
                  <a:lnTo>
                    <a:pt x="6916" y="3265"/>
                  </a:lnTo>
                  <a:lnTo>
                    <a:pt x="6848" y="3025"/>
                  </a:lnTo>
                  <a:lnTo>
                    <a:pt x="7099" y="2591"/>
                  </a:lnTo>
                  <a:lnTo>
                    <a:pt x="7373" y="2192"/>
                  </a:lnTo>
                  <a:lnTo>
                    <a:pt x="7087" y="1895"/>
                  </a:lnTo>
                  <a:lnTo>
                    <a:pt x="6733" y="1370"/>
                  </a:lnTo>
                  <a:lnTo>
                    <a:pt x="6368" y="1062"/>
                  </a:lnTo>
                  <a:lnTo>
                    <a:pt x="6140" y="754"/>
                  </a:lnTo>
                  <a:lnTo>
                    <a:pt x="5444" y="389"/>
                  </a:lnTo>
                  <a:lnTo>
                    <a:pt x="4885" y="377"/>
                  </a:lnTo>
                  <a:lnTo>
                    <a:pt x="4691" y="195"/>
                  </a:lnTo>
                  <a:lnTo>
                    <a:pt x="4234" y="412"/>
                  </a:ln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62525" tIns="162525" rIns="162525" bIns="1625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Calibri"/>
                <a:buNone/>
              </a:pPr>
              <a:endPara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8" name="Google Shape;380;p34">
              <a:extLst>
                <a:ext uri="{FF2B5EF4-FFF2-40B4-BE49-F238E27FC236}">
                  <a16:creationId xmlns:a16="http://schemas.microsoft.com/office/drawing/2014/main" id="{0BF59B85-612C-0D42-7FE4-B6E1F299E193}"/>
                </a:ext>
              </a:extLst>
            </p:cNvPr>
            <p:cNvSpPr/>
            <p:nvPr/>
          </p:nvSpPr>
          <p:spPr>
            <a:xfrm>
              <a:off x="4022100" y="1565475"/>
              <a:ext cx="189775" cy="205450"/>
            </a:xfrm>
            <a:custGeom>
              <a:avLst/>
              <a:gdLst/>
              <a:ahLst/>
              <a:cxnLst/>
              <a:rect l="l" t="t" r="r" b="b"/>
              <a:pathLst>
                <a:path w="7591" h="8218" extrusionOk="0">
                  <a:moveTo>
                    <a:pt x="4623" y="845"/>
                  </a:moveTo>
                  <a:lnTo>
                    <a:pt x="4737" y="309"/>
                  </a:lnTo>
                  <a:lnTo>
                    <a:pt x="3915" y="0"/>
                  </a:lnTo>
                  <a:lnTo>
                    <a:pt x="3094" y="263"/>
                  </a:lnTo>
                  <a:lnTo>
                    <a:pt x="2934" y="822"/>
                  </a:lnTo>
                  <a:lnTo>
                    <a:pt x="2455" y="1165"/>
                  </a:lnTo>
                  <a:lnTo>
                    <a:pt x="1781" y="971"/>
                  </a:lnTo>
                  <a:lnTo>
                    <a:pt x="1028" y="1016"/>
                  </a:lnTo>
                  <a:lnTo>
                    <a:pt x="298" y="605"/>
                  </a:lnTo>
                  <a:lnTo>
                    <a:pt x="1" y="799"/>
                  </a:lnTo>
                  <a:lnTo>
                    <a:pt x="834" y="1187"/>
                  </a:lnTo>
                  <a:lnTo>
                    <a:pt x="1861" y="1712"/>
                  </a:lnTo>
                  <a:lnTo>
                    <a:pt x="2112" y="2911"/>
                  </a:lnTo>
                  <a:lnTo>
                    <a:pt x="2375" y="3230"/>
                  </a:lnTo>
                  <a:lnTo>
                    <a:pt x="3288" y="3595"/>
                  </a:lnTo>
                  <a:lnTo>
                    <a:pt x="3425" y="3926"/>
                  </a:lnTo>
                  <a:lnTo>
                    <a:pt x="3048" y="4097"/>
                  </a:lnTo>
                  <a:lnTo>
                    <a:pt x="1804" y="4965"/>
                  </a:lnTo>
                  <a:lnTo>
                    <a:pt x="1336" y="5478"/>
                  </a:lnTo>
                  <a:lnTo>
                    <a:pt x="1119" y="5958"/>
                  </a:lnTo>
                  <a:lnTo>
                    <a:pt x="1542" y="6688"/>
                  </a:lnTo>
                  <a:lnTo>
                    <a:pt x="1519" y="7510"/>
                  </a:lnTo>
                  <a:lnTo>
                    <a:pt x="2192" y="7772"/>
                  </a:lnTo>
                  <a:lnTo>
                    <a:pt x="2637" y="8217"/>
                  </a:lnTo>
                  <a:lnTo>
                    <a:pt x="3653" y="8046"/>
                  </a:lnTo>
                  <a:lnTo>
                    <a:pt x="4714" y="7749"/>
                  </a:lnTo>
                  <a:lnTo>
                    <a:pt x="5855" y="7681"/>
                  </a:lnTo>
                  <a:lnTo>
                    <a:pt x="5855" y="7681"/>
                  </a:lnTo>
                  <a:lnTo>
                    <a:pt x="6985" y="6620"/>
                  </a:lnTo>
                  <a:lnTo>
                    <a:pt x="7453" y="6152"/>
                  </a:lnTo>
                  <a:lnTo>
                    <a:pt x="7590" y="5741"/>
                  </a:lnTo>
                  <a:lnTo>
                    <a:pt x="6540" y="5182"/>
                  </a:lnTo>
                  <a:lnTo>
                    <a:pt x="6677" y="4657"/>
                  </a:lnTo>
                  <a:lnTo>
                    <a:pt x="5970" y="4063"/>
                  </a:lnTo>
                  <a:lnTo>
                    <a:pt x="6221" y="3378"/>
                  </a:lnTo>
                  <a:lnTo>
                    <a:pt x="5308" y="2488"/>
                  </a:lnTo>
                  <a:lnTo>
                    <a:pt x="5707" y="1895"/>
                  </a:lnTo>
                  <a:lnTo>
                    <a:pt x="4680" y="1370"/>
                  </a:ln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62525" tIns="162525" rIns="162525" bIns="1625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Calibri"/>
                <a:buNone/>
              </a:pPr>
              <a:endPara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9" name="Google Shape;381;p34">
              <a:extLst>
                <a:ext uri="{FF2B5EF4-FFF2-40B4-BE49-F238E27FC236}">
                  <a16:creationId xmlns:a16="http://schemas.microsoft.com/office/drawing/2014/main" id="{EFB8C6FA-1EAC-77F8-9C06-A5D33A35C97F}"/>
                </a:ext>
              </a:extLst>
            </p:cNvPr>
            <p:cNvSpPr/>
            <p:nvPr/>
          </p:nvSpPr>
          <p:spPr>
            <a:xfrm>
              <a:off x="7224100" y="3476725"/>
              <a:ext cx="63625" cy="50250"/>
            </a:xfrm>
            <a:custGeom>
              <a:avLst/>
              <a:gdLst/>
              <a:ahLst/>
              <a:cxnLst/>
              <a:rect l="l" t="t" r="r" b="b"/>
              <a:pathLst>
                <a:path w="2545" h="2010" extrusionOk="0">
                  <a:moveTo>
                    <a:pt x="2545" y="1"/>
                  </a:moveTo>
                  <a:lnTo>
                    <a:pt x="2020" y="286"/>
                  </a:lnTo>
                  <a:lnTo>
                    <a:pt x="1746" y="332"/>
                  </a:lnTo>
                  <a:lnTo>
                    <a:pt x="1301" y="514"/>
                  </a:lnTo>
                  <a:lnTo>
                    <a:pt x="1335" y="857"/>
                  </a:lnTo>
                  <a:lnTo>
                    <a:pt x="1883" y="674"/>
                  </a:lnTo>
                  <a:lnTo>
                    <a:pt x="2442" y="446"/>
                  </a:lnTo>
                  <a:close/>
                  <a:moveTo>
                    <a:pt x="970" y="1153"/>
                  </a:moveTo>
                  <a:lnTo>
                    <a:pt x="742" y="1302"/>
                  </a:lnTo>
                  <a:lnTo>
                    <a:pt x="422" y="1187"/>
                  </a:lnTo>
                  <a:lnTo>
                    <a:pt x="34" y="1496"/>
                  </a:lnTo>
                  <a:lnTo>
                    <a:pt x="0" y="1895"/>
                  </a:lnTo>
                  <a:lnTo>
                    <a:pt x="422" y="2009"/>
                  </a:lnTo>
                  <a:lnTo>
                    <a:pt x="936" y="1884"/>
                  </a:lnTo>
                  <a:lnTo>
                    <a:pt x="1187" y="1416"/>
                  </a:ln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62525" tIns="162525" rIns="162525" bIns="1625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Calibri"/>
                <a:buNone/>
              </a:pPr>
              <a:endPara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0" name="Google Shape;382;p34">
              <a:extLst>
                <a:ext uri="{FF2B5EF4-FFF2-40B4-BE49-F238E27FC236}">
                  <a16:creationId xmlns:a16="http://schemas.microsoft.com/office/drawing/2014/main" id="{91FEE8A6-9F3E-3B5A-0CEC-F0156871679D}"/>
                </a:ext>
              </a:extLst>
            </p:cNvPr>
            <p:cNvSpPr/>
            <p:nvPr/>
          </p:nvSpPr>
          <p:spPr>
            <a:xfrm>
              <a:off x="3897425" y="3059625"/>
              <a:ext cx="113300" cy="142950"/>
            </a:xfrm>
            <a:custGeom>
              <a:avLst/>
              <a:gdLst/>
              <a:ahLst/>
              <a:cxnLst/>
              <a:rect l="l" t="t" r="r" b="b"/>
              <a:pathLst>
                <a:path w="4532" h="5718" extrusionOk="0">
                  <a:moveTo>
                    <a:pt x="3447" y="34"/>
                  </a:moveTo>
                  <a:lnTo>
                    <a:pt x="3345" y="0"/>
                  </a:lnTo>
                  <a:lnTo>
                    <a:pt x="2854" y="114"/>
                  </a:lnTo>
                  <a:lnTo>
                    <a:pt x="2375" y="0"/>
                  </a:lnTo>
                  <a:lnTo>
                    <a:pt x="1998" y="57"/>
                  </a:lnTo>
                  <a:lnTo>
                    <a:pt x="1998" y="1141"/>
                  </a:lnTo>
                  <a:lnTo>
                    <a:pt x="834" y="1141"/>
                  </a:lnTo>
                  <a:lnTo>
                    <a:pt x="560" y="1175"/>
                  </a:lnTo>
                  <a:lnTo>
                    <a:pt x="400" y="1860"/>
                  </a:lnTo>
                  <a:lnTo>
                    <a:pt x="218" y="2522"/>
                  </a:lnTo>
                  <a:lnTo>
                    <a:pt x="35" y="2807"/>
                  </a:lnTo>
                  <a:lnTo>
                    <a:pt x="1" y="3104"/>
                  </a:lnTo>
                  <a:lnTo>
                    <a:pt x="492" y="4051"/>
                  </a:lnTo>
                  <a:lnTo>
                    <a:pt x="1017" y="4805"/>
                  </a:lnTo>
                  <a:lnTo>
                    <a:pt x="1850" y="5718"/>
                  </a:lnTo>
                  <a:lnTo>
                    <a:pt x="2454" y="5215"/>
                  </a:lnTo>
                  <a:lnTo>
                    <a:pt x="2158" y="4611"/>
                  </a:lnTo>
                  <a:lnTo>
                    <a:pt x="2432" y="4382"/>
                  </a:lnTo>
                  <a:lnTo>
                    <a:pt x="2968" y="4280"/>
                  </a:lnTo>
                  <a:lnTo>
                    <a:pt x="3048" y="3880"/>
                  </a:lnTo>
                  <a:lnTo>
                    <a:pt x="3470" y="4302"/>
                  </a:lnTo>
                  <a:lnTo>
                    <a:pt x="4166" y="4348"/>
                  </a:lnTo>
                  <a:lnTo>
                    <a:pt x="4417" y="3914"/>
                  </a:lnTo>
                  <a:lnTo>
                    <a:pt x="4531" y="3310"/>
                  </a:lnTo>
                  <a:lnTo>
                    <a:pt x="4440" y="2602"/>
                  </a:lnTo>
                  <a:lnTo>
                    <a:pt x="4052" y="2066"/>
                  </a:lnTo>
                  <a:lnTo>
                    <a:pt x="4395" y="1004"/>
                  </a:lnTo>
                  <a:lnTo>
                    <a:pt x="4201" y="833"/>
                  </a:lnTo>
                  <a:lnTo>
                    <a:pt x="3596" y="913"/>
                  </a:lnTo>
                  <a:lnTo>
                    <a:pt x="3390" y="434"/>
                  </a:ln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62525" tIns="162525" rIns="162525" bIns="1625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Calibri"/>
                <a:buNone/>
              </a:pPr>
              <a:endPara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1" name="Google Shape;383;p34">
              <a:extLst>
                <a:ext uri="{FF2B5EF4-FFF2-40B4-BE49-F238E27FC236}">
                  <a16:creationId xmlns:a16="http://schemas.microsoft.com/office/drawing/2014/main" id="{698DBA4A-D900-843E-0DEF-3B209783E5DC}"/>
                </a:ext>
              </a:extLst>
            </p:cNvPr>
            <p:cNvSpPr/>
            <p:nvPr/>
          </p:nvSpPr>
          <p:spPr>
            <a:xfrm>
              <a:off x="3593575" y="1796275"/>
              <a:ext cx="156375" cy="186625"/>
            </a:xfrm>
            <a:custGeom>
              <a:avLst/>
              <a:gdLst/>
              <a:ahLst/>
              <a:cxnLst/>
              <a:rect l="l" t="t" r="r" b="b"/>
              <a:pathLst>
                <a:path w="6255" h="7465" extrusionOk="0">
                  <a:moveTo>
                    <a:pt x="1302" y="3470"/>
                  </a:moveTo>
                  <a:lnTo>
                    <a:pt x="606" y="2945"/>
                  </a:lnTo>
                  <a:lnTo>
                    <a:pt x="47" y="2980"/>
                  </a:lnTo>
                  <a:lnTo>
                    <a:pt x="161" y="3436"/>
                  </a:lnTo>
                  <a:lnTo>
                    <a:pt x="1" y="3892"/>
                  </a:lnTo>
                  <a:lnTo>
                    <a:pt x="423" y="3881"/>
                  </a:lnTo>
                  <a:lnTo>
                    <a:pt x="914" y="4064"/>
                  </a:lnTo>
                  <a:close/>
                  <a:moveTo>
                    <a:pt x="3162" y="1"/>
                  </a:moveTo>
                  <a:lnTo>
                    <a:pt x="2375" y="69"/>
                  </a:lnTo>
                  <a:lnTo>
                    <a:pt x="1861" y="12"/>
                  </a:lnTo>
                  <a:lnTo>
                    <a:pt x="1336" y="697"/>
                  </a:lnTo>
                  <a:lnTo>
                    <a:pt x="1062" y="1576"/>
                  </a:lnTo>
                  <a:lnTo>
                    <a:pt x="1370" y="1998"/>
                  </a:lnTo>
                  <a:lnTo>
                    <a:pt x="1393" y="2831"/>
                  </a:lnTo>
                  <a:lnTo>
                    <a:pt x="1758" y="2432"/>
                  </a:lnTo>
                  <a:lnTo>
                    <a:pt x="1964" y="2660"/>
                  </a:lnTo>
                  <a:lnTo>
                    <a:pt x="1713" y="3037"/>
                  </a:lnTo>
                  <a:lnTo>
                    <a:pt x="1861" y="3265"/>
                  </a:lnTo>
                  <a:lnTo>
                    <a:pt x="2671" y="3425"/>
                  </a:lnTo>
                  <a:lnTo>
                    <a:pt x="2683" y="3425"/>
                  </a:lnTo>
                  <a:lnTo>
                    <a:pt x="3128" y="3961"/>
                  </a:lnTo>
                  <a:lnTo>
                    <a:pt x="3014" y="4463"/>
                  </a:lnTo>
                  <a:lnTo>
                    <a:pt x="3014" y="4463"/>
                  </a:lnTo>
                  <a:lnTo>
                    <a:pt x="1998" y="4383"/>
                  </a:lnTo>
                  <a:lnTo>
                    <a:pt x="1861" y="4954"/>
                  </a:lnTo>
                  <a:lnTo>
                    <a:pt x="2226" y="5422"/>
                  </a:lnTo>
                  <a:lnTo>
                    <a:pt x="1507" y="5696"/>
                  </a:lnTo>
                  <a:lnTo>
                    <a:pt x="1690" y="6038"/>
                  </a:lnTo>
                  <a:lnTo>
                    <a:pt x="2763" y="6175"/>
                  </a:lnTo>
                  <a:lnTo>
                    <a:pt x="2763" y="6175"/>
                  </a:lnTo>
                  <a:lnTo>
                    <a:pt x="2146" y="6369"/>
                  </a:lnTo>
                  <a:lnTo>
                    <a:pt x="1108" y="7293"/>
                  </a:lnTo>
                  <a:lnTo>
                    <a:pt x="1462" y="7464"/>
                  </a:lnTo>
                  <a:lnTo>
                    <a:pt x="1964" y="7134"/>
                  </a:lnTo>
                  <a:lnTo>
                    <a:pt x="2603" y="7236"/>
                  </a:lnTo>
                  <a:lnTo>
                    <a:pt x="3071" y="6814"/>
                  </a:lnTo>
                  <a:lnTo>
                    <a:pt x="3390" y="6985"/>
                  </a:lnTo>
                  <a:lnTo>
                    <a:pt x="4566" y="6746"/>
                  </a:lnTo>
                  <a:lnTo>
                    <a:pt x="5502" y="6757"/>
                  </a:lnTo>
                  <a:lnTo>
                    <a:pt x="6106" y="6289"/>
                  </a:lnTo>
                  <a:lnTo>
                    <a:pt x="5844" y="5844"/>
                  </a:lnTo>
                  <a:lnTo>
                    <a:pt x="6186" y="5593"/>
                  </a:lnTo>
                  <a:lnTo>
                    <a:pt x="6255" y="5034"/>
                  </a:lnTo>
                  <a:lnTo>
                    <a:pt x="5422" y="4863"/>
                  </a:lnTo>
                  <a:lnTo>
                    <a:pt x="5239" y="4532"/>
                  </a:lnTo>
                  <a:lnTo>
                    <a:pt x="4828" y="3550"/>
                  </a:lnTo>
                  <a:lnTo>
                    <a:pt x="4372" y="3413"/>
                  </a:lnTo>
                  <a:lnTo>
                    <a:pt x="3790" y="2397"/>
                  </a:lnTo>
                  <a:lnTo>
                    <a:pt x="3733" y="2306"/>
                  </a:lnTo>
                  <a:lnTo>
                    <a:pt x="3048" y="2249"/>
                  </a:lnTo>
                  <a:lnTo>
                    <a:pt x="3641" y="1496"/>
                  </a:lnTo>
                  <a:lnTo>
                    <a:pt x="3824" y="800"/>
                  </a:lnTo>
                  <a:lnTo>
                    <a:pt x="3116" y="800"/>
                  </a:lnTo>
                  <a:lnTo>
                    <a:pt x="2443" y="914"/>
                  </a:ln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62525" tIns="162525" rIns="162525" bIns="1625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Calibri"/>
                <a:buNone/>
              </a:pPr>
              <a:endPara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2" name="Google Shape;384;p34">
              <a:extLst>
                <a:ext uri="{FF2B5EF4-FFF2-40B4-BE49-F238E27FC236}">
                  <a16:creationId xmlns:a16="http://schemas.microsoft.com/office/drawing/2014/main" id="{945ADE33-3565-B871-00FF-B959E412D5BA}"/>
                </a:ext>
              </a:extLst>
            </p:cNvPr>
            <p:cNvSpPr/>
            <p:nvPr/>
          </p:nvSpPr>
          <p:spPr>
            <a:xfrm>
              <a:off x="4445800" y="2124375"/>
              <a:ext cx="131825" cy="54825"/>
            </a:xfrm>
            <a:custGeom>
              <a:avLst/>
              <a:gdLst/>
              <a:ahLst/>
              <a:cxnLst/>
              <a:rect l="l" t="t" r="r" b="b"/>
              <a:pathLst>
                <a:path w="5273" h="2193" extrusionOk="0">
                  <a:moveTo>
                    <a:pt x="2876" y="720"/>
                  </a:moveTo>
                  <a:lnTo>
                    <a:pt x="1803" y="298"/>
                  </a:lnTo>
                  <a:lnTo>
                    <a:pt x="708" y="161"/>
                  </a:lnTo>
                  <a:lnTo>
                    <a:pt x="69" y="1"/>
                  </a:lnTo>
                  <a:lnTo>
                    <a:pt x="0" y="104"/>
                  </a:lnTo>
                  <a:lnTo>
                    <a:pt x="308" y="366"/>
                  </a:lnTo>
                  <a:lnTo>
                    <a:pt x="742" y="469"/>
                  </a:lnTo>
                  <a:lnTo>
                    <a:pt x="1221" y="800"/>
                  </a:lnTo>
                  <a:lnTo>
                    <a:pt x="1518" y="1393"/>
                  </a:lnTo>
                  <a:lnTo>
                    <a:pt x="1484" y="1781"/>
                  </a:lnTo>
                  <a:lnTo>
                    <a:pt x="2248" y="1736"/>
                  </a:lnTo>
                  <a:lnTo>
                    <a:pt x="3047" y="2169"/>
                  </a:lnTo>
                  <a:lnTo>
                    <a:pt x="4029" y="2021"/>
                  </a:lnTo>
                  <a:lnTo>
                    <a:pt x="4188" y="1884"/>
                  </a:lnTo>
                  <a:lnTo>
                    <a:pt x="4793" y="2135"/>
                  </a:lnTo>
                  <a:lnTo>
                    <a:pt x="5193" y="2192"/>
                  </a:lnTo>
                  <a:lnTo>
                    <a:pt x="5273" y="2101"/>
                  </a:lnTo>
                  <a:lnTo>
                    <a:pt x="4816" y="1610"/>
                  </a:lnTo>
                  <a:lnTo>
                    <a:pt x="4976" y="1485"/>
                  </a:lnTo>
                  <a:lnTo>
                    <a:pt x="4474" y="1290"/>
                  </a:lnTo>
                  <a:lnTo>
                    <a:pt x="4177" y="925"/>
                  </a:lnTo>
                  <a:lnTo>
                    <a:pt x="3447" y="743"/>
                  </a:lnTo>
                  <a:lnTo>
                    <a:pt x="3036" y="880"/>
                  </a:ln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62525" tIns="162525" rIns="162525" bIns="1625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Calibri"/>
                <a:buNone/>
              </a:pPr>
              <a:endPara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3" name="Google Shape;385;p34">
              <a:extLst>
                <a:ext uri="{FF2B5EF4-FFF2-40B4-BE49-F238E27FC236}">
                  <a16:creationId xmlns:a16="http://schemas.microsoft.com/office/drawing/2014/main" id="{BF9EE196-BABC-3E6A-69E1-C19B88715372}"/>
                </a:ext>
              </a:extLst>
            </p:cNvPr>
            <p:cNvSpPr/>
            <p:nvPr/>
          </p:nvSpPr>
          <p:spPr>
            <a:xfrm>
              <a:off x="3656350" y="2860475"/>
              <a:ext cx="85900" cy="144950"/>
            </a:xfrm>
            <a:custGeom>
              <a:avLst/>
              <a:gdLst/>
              <a:ahLst/>
              <a:cxnLst/>
              <a:rect l="l" t="t" r="r" b="b"/>
              <a:pathLst>
                <a:path w="3436" h="5798" extrusionOk="0">
                  <a:moveTo>
                    <a:pt x="2614" y="69"/>
                  </a:moveTo>
                  <a:lnTo>
                    <a:pt x="2249" y="0"/>
                  </a:lnTo>
                  <a:lnTo>
                    <a:pt x="1986" y="149"/>
                  </a:lnTo>
                  <a:lnTo>
                    <a:pt x="1644" y="69"/>
                  </a:lnTo>
                  <a:lnTo>
                    <a:pt x="263" y="114"/>
                  </a:lnTo>
                  <a:lnTo>
                    <a:pt x="229" y="628"/>
                  </a:lnTo>
                  <a:lnTo>
                    <a:pt x="343" y="1313"/>
                  </a:lnTo>
                  <a:lnTo>
                    <a:pt x="548" y="2614"/>
                  </a:lnTo>
                  <a:lnTo>
                    <a:pt x="217" y="3367"/>
                  </a:lnTo>
                  <a:lnTo>
                    <a:pt x="1" y="4394"/>
                  </a:lnTo>
                  <a:lnTo>
                    <a:pt x="343" y="5181"/>
                  </a:lnTo>
                  <a:lnTo>
                    <a:pt x="320" y="5535"/>
                  </a:lnTo>
                  <a:lnTo>
                    <a:pt x="1028" y="5798"/>
                  </a:lnTo>
                  <a:lnTo>
                    <a:pt x="1747" y="5524"/>
                  </a:lnTo>
                  <a:lnTo>
                    <a:pt x="2203" y="5227"/>
                  </a:lnTo>
                  <a:lnTo>
                    <a:pt x="3436" y="4679"/>
                  </a:lnTo>
                  <a:lnTo>
                    <a:pt x="3264" y="4371"/>
                  </a:lnTo>
                  <a:lnTo>
                    <a:pt x="3059" y="3801"/>
                  </a:lnTo>
                  <a:lnTo>
                    <a:pt x="3002" y="3344"/>
                  </a:lnTo>
                  <a:lnTo>
                    <a:pt x="3173" y="2522"/>
                  </a:lnTo>
                  <a:lnTo>
                    <a:pt x="2968" y="2203"/>
                  </a:lnTo>
                  <a:lnTo>
                    <a:pt x="2888" y="1473"/>
                  </a:lnTo>
                  <a:lnTo>
                    <a:pt x="2899" y="811"/>
                  </a:lnTo>
                  <a:lnTo>
                    <a:pt x="2557" y="343"/>
                  </a:ln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62525" tIns="162525" rIns="162525" bIns="1625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Calibri"/>
                <a:buNone/>
              </a:pPr>
              <a:endPara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4" name="Google Shape;386;p34">
              <a:extLst>
                <a:ext uri="{FF2B5EF4-FFF2-40B4-BE49-F238E27FC236}">
                  <a16:creationId xmlns:a16="http://schemas.microsoft.com/office/drawing/2014/main" id="{F000AC1E-38A2-C8D3-19CD-78FF1AA9302A}"/>
                </a:ext>
              </a:extLst>
            </p:cNvPr>
            <p:cNvSpPr/>
            <p:nvPr/>
          </p:nvSpPr>
          <p:spPr>
            <a:xfrm>
              <a:off x="3419550" y="2826525"/>
              <a:ext cx="145250" cy="119850"/>
            </a:xfrm>
            <a:custGeom>
              <a:avLst/>
              <a:gdLst/>
              <a:ahLst/>
              <a:cxnLst/>
              <a:rect l="l" t="t" r="r" b="b"/>
              <a:pathLst>
                <a:path w="5810" h="4794" extrusionOk="0">
                  <a:moveTo>
                    <a:pt x="2899" y="137"/>
                  </a:moveTo>
                  <a:lnTo>
                    <a:pt x="2785" y="194"/>
                  </a:lnTo>
                  <a:lnTo>
                    <a:pt x="2363" y="114"/>
                  </a:lnTo>
                  <a:lnTo>
                    <a:pt x="2306" y="217"/>
                  </a:lnTo>
                  <a:lnTo>
                    <a:pt x="2112" y="229"/>
                  </a:lnTo>
                  <a:lnTo>
                    <a:pt x="1541" y="23"/>
                  </a:lnTo>
                  <a:lnTo>
                    <a:pt x="1164" y="0"/>
                  </a:lnTo>
                  <a:lnTo>
                    <a:pt x="1142" y="308"/>
                  </a:lnTo>
                  <a:lnTo>
                    <a:pt x="1062" y="400"/>
                  </a:lnTo>
                  <a:lnTo>
                    <a:pt x="1119" y="708"/>
                  </a:lnTo>
                  <a:lnTo>
                    <a:pt x="1005" y="833"/>
                  </a:lnTo>
                  <a:lnTo>
                    <a:pt x="822" y="833"/>
                  </a:lnTo>
                  <a:lnTo>
                    <a:pt x="617" y="970"/>
                  </a:lnTo>
                  <a:lnTo>
                    <a:pt x="377" y="959"/>
                  </a:lnTo>
                  <a:lnTo>
                    <a:pt x="0" y="1404"/>
                  </a:lnTo>
                  <a:lnTo>
                    <a:pt x="229" y="1564"/>
                  </a:lnTo>
                  <a:lnTo>
                    <a:pt x="343" y="1758"/>
                  </a:lnTo>
                  <a:lnTo>
                    <a:pt x="445" y="2157"/>
                  </a:lnTo>
                  <a:lnTo>
                    <a:pt x="628" y="2328"/>
                  </a:lnTo>
                  <a:lnTo>
                    <a:pt x="845" y="2454"/>
                  </a:lnTo>
                  <a:lnTo>
                    <a:pt x="1142" y="2808"/>
                  </a:lnTo>
                  <a:lnTo>
                    <a:pt x="1484" y="3344"/>
                  </a:lnTo>
                  <a:lnTo>
                    <a:pt x="1918" y="2945"/>
                  </a:lnTo>
                  <a:lnTo>
                    <a:pt x="2020" y="2705"/>
                  </a:lnTo>
                  <a:lnTo>
                    <a:pt x="2157" y="2500"/>
                  </a:lnTo>
                  <a:lnTo>
                    <a:pt x="2374" y="2477"/>
                  </a:lnTo>
                  <a:lnTo>
                    <a:pt x="2557" y="2306"/>
                  </a:lnTo>
                  <a:lnTo>
                    <a:pt x="3196" y="2306"/>
                  </a:lnTo>
                  <a:lnTo>
                    <a:pt x="3413" y="2625"/>
                  </a:lnTo>
                  <a:lnTo>
                    <a:pt x="3584" y="3013"/>
                  </a:lnTo>
                  <a:lnTo>
                    <a:pt x="3561" y="3276"/>
                  </a:lnTo>
                  <a:lnTo>
                    <a:pt x="3687" y="3515"/>
                  </a:lnTo>
                  <a:lnTo>
                    <a:pt x="3687" y="3846"/>
                  </a:lnTo>
                  <a:lnTo>
                    <a:pt x="3903" y="3801"/>
                  </a:lnTo>
                  <a:lnTo>
                    <a:pt x="4075" y="3766"/>
                  </a:lnTo>
                  <a:lnTo>
                    <a:pt x="4280" y="3675"/>
                  </a:lnTo>
                  <a:lnTo>
                    <a:pt x="4611" y="4223"/>
                  </a:lnTo>
                  <a:lnTo>
                    <a:pt x="4554" y="4599"/>
                  </a:lnTo>
                  <a:lnTo>
                    <a:pt x="4714" y="4782"/>
                  </a:lnTo>
                  <a:lnTo>
                    <a:pt x="4942" y="4793"/>
                  </a:lnTo>
                  <a:lnTo>
                    <a:pt x="5102" y="4428"/>
                  </a:lnTo>
                  <a:lnTo>
                    <a:pt x="5330" y="4451"/>
                  </a:lnTo>
                  <a:lnTo>
                    <a:pt x="5455" y="4451"/>
                  </a:lnTo>
                  <a:lnTo>
                    <a:pt x="5501" y="4052"/>
                  </a:lnTo>
                  <a:lnTo>
                    <a:pt x="5444" y="3880"/>
                  </a:lnTo>
                  <a:lnTo>
                    <a:pt x="5524" y="3755"/>
                  </a:lnTo>
                  <a:lnTo>
                    <a:pt x="5809" y="3641"/>
                  </a:lnTo>
                  <a:lnTo>
                    <a:pt x="5627" y="2910"/>
                  </a:lnTo>
                  <a:lnTo>
                    <a:pt x="5444" y="2545"/>
                  </a:lnTo>
                  <a:lnTo>
                    <a:pt x="5513" y="2226"/>
                  </a:lnTo>
                  <a:lnTo>
                    <a:pt x="5672" y="2157"/>
                  </a:lnTo>
                  <a:lnTo>
                    <a:pt x="5421" y="1906"/>
                  </a:lnTo>
                  <a:lnTo>
                    <a:pt x="5467" y="1632"/>
                  </a:lnTo>
                  <a:lnTo>
                    <a:pt x="5364" y="1530"/>
                  </a:lnTo>
                  <a:lnTo>
                    <a:pt x="5193" y="1621"/>
                  </a:lnTo>
                  <a:lnTo>
                    <a:pt x="5227" y="1313"/>
                  </a:lnTo>
                  <a:lnTo>
                    <a:pt x="5398" y="1084"/>
                  </a:lnTo>
                  <a:lnTo>
                    <a:pt x="5067" y="708"/>
                  </a:lnTo>
                  <a:lnTo>
                    <a:pt x="4988" y="457"/>
                  </a:lnTo>
                  <a:lnTo>
                    <a:pt x="4794" y="263"/>
                  </a:lnTo>
                  <a:lnTo>
                    <a:pt x="4645" y="229"/>
                  </a:lnTo>
                  <a:lnTo>
                    <a:pt x="4451" y="365"/>
                  </a:lnTo>
                  <a:lnTo>
                    <a:pt x="4200" y="480"/>
                  </a:lnTo>
                  <a:lnTo>
                    <a:pt x="3972" y="674"/>
                  </a:lnTo>
                  <a:lnTo>
                    <a:pt x="3629" y="605"/>
                  </a:lnTo>
                  <a:lnTo>
                    <a:pt x="3413" y="377"/>
                  </a:lnTo>
                  <a:lnTo>
                    <a:pt x="3287" y="343"/>
                  </a:lnTo>
                  <a:lnTo>
                    <a:pt x="3070" y="457"/>
                  </a:lnTo>
                  <a:lnTo>
                    <a:pt x="2945" y="457"/>
                  </a:ln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62525" tIns="162525" rIns="162525" bIns="1625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Calibri"/>
                <a:buNone/>
              </a:pPr>
              <a:endPara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5" name="Google Shape;387;p34">
              <a:extLst>
                <a:ext uri="{FF2B5EF4-FFF2-40B4-BE49-F238E27FC236}">
                  <a16:creationId xmlns:a16="http://schemas.microsoft.com/office/drawing/2014/main" id="{60C4F6ED-FD3C-825C-CE7B-2726CEEA2AEF}"/>
                </a:ext>
              </a:extLst>
            </p:cNvPr>
            <p:cNvSpPr/>
            <p:nvPr/>
          </p:nvSpPr>
          <p:spPr>
            <a:xfrm>
              <a:off x="3386450" y="2797425"/>
              <a:ext cx="59650" cy="16850"/>
            </a:xfrm>
            <a:custGeom>
              <a:avLst/>
              <a:gdLst/>
              <a:ahLst/>
              <a:cxnLst/>
              <a:rect l="l" t="t" r="r" b="b"/>
              <a:pathLst>
                <a:path w="2386" h="674" extrusionOk="0">
                  <a:moveTo>
                    <a:pt x="1" y="651"/>
                  </a:moveTo>
                  <a:lnTo>
                    <a:pt x="720" y="674"/>
                  </a:lnTo>
                  <a:lnTo>
                    <a:pt x="914" y="537"/>
                  </a:lnTo>
                  <a:lnTo>
                    <a:pt x="1062" y="537"/>
                  </a:lnTo>
                  <a:lnTo>
                    <a:pt x="1359" y="331"/>
                  </a:lnTo>
                  <a:lnTo>
                    <a:pt x="1701" y="525"/>
                  </a:lnTo>
                  <a:lnTo>
                    <a:pt x="2043" y="537"/>
                  </a:lnTo>
                  <a:lnTo>
                    <a:pt x="2386" y="331"/>
                  </a:lnTo>
                  <a:lnTo>
                    <a:pt x="2226" y="69"/>
                  </a:lnTo>
                  <a:lnTo>
                    <a:pt x="1963" y="228"/>
                  </a:lnTo>
                  <a:lnTo>
                    <a:pt x="1712" y="217"/>
                  </a:lnTo>
                  <a:lnTo>
                    <a:pt x="1416" y="0"/>
                  </a:lnTo>
                  <a:lnTo>
                    <a:pt x="1153" y="12"/>
                  </a:lnTo>
                  <a:lnTo>
                    <a:pt x="971" y="228"/>
                  </a:lnTo>
                  <a:lnTo>
                    <a:pt x="103" y="251"/>
                  </a:ln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62525" tIns="162525" rIns="162525" bIns="1625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Calibri"/>
                <a:buNone/>
              </a:pPr>
              <a:endPara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6" name="Google Shape;388;p34">
              <a:extLst>
                <a:ext uri="{FF2B5EF4-FFF2-40B4-BE49-F238E27FC236}">
                  <a16:creationId xmlns:a16="http://schemas.microsoft.com/office/drawing/2014/main" id="{38374829-74D1-8E74-7DAC-F7C43AAF2FB5}"/>
                </a:ext>
              </a:extLst>
            </p:cNvPr>
            <p:cNvSpPr/>
            <p:nvPr/>
          </p:nvSpPr>
          <p:spPr>
            <a:xfrm>
              <a:off x="3389300" y="2825675"/>
              <a:ext cx="59375" cy="35950"/>
            </a:xfrm>
            <a:custGeom>
              <a:avLst/>
              <a:gdLst/>
              <a:ahLst/>
              <a:cxnLst/>
              <a:rect l="l" t="t" r="r" b="b"/>
              <a:pathLst>
                <a:path w="2375" h="1438" extrusionOk="0">
                  <a:moveTo>
                    <a:pt x="2374" y="34"/>
                  </a:moveTo>
                  <a:lnTo>
                    <a:pt x="902" y="0"/>
                  </a:lnTo>
                  <a:lnTo>
                    <a:pt x="685" y="91"/>
                  </a:lnTo>
                  <a:lnTo>
                    <a:pt x="434" y="69"/>
                  </a:lnTo>
                  <a:lnTo>
                    <a:pt x="1" y="228"/>
                  </a:lnTo>
                  <a:lnTo>
                    <a:pt x="46" y="411"/>
                  </a:lnTo>
                  <a:lnTo>
                    <a:pt x="286" y="605"/>
                  </a:lnTo>
                  <a:lnTo>
                    <a:pt x="286" y="742"/>
                  </a:lnTo>
                  <a:lnTo>
                    <a:pt x="457" y="993"/>
                  </a:lnTo>
                  <a:lnTo>
                    <a:pt x="800" y="1061"/>
                  </a:lnTo>
                  <a:lnTo>
                    <a:pt x="1210" y="1438"/>
                  </a:lnTo>
                  <a:lnTo>
                    <a:pt x="1587" y="993"/>
                  </a:lnTo>
                  <a:lnTo>
                    <a:pt x="1827" y="1004"/>
                  </a:lnTo>
                  <a:lnTo>
                    <a:pt x="2032" y="867"/>
                  </a:lnTo>
                  <a:lnTo>
                    <a:pt x="2215" y="867"/>
                  </a:lnTo>
                  <a:lnTo>
                    <a:pt x="2329" y="742"/>
                  </a:lnTo>
                  <a:lnTo>
                    <a:pt x="2272" y="434"/>
                  </a:lnTo>
                  <a:lnTo>
                    <a:pt x="2352" y="342"/>
                  </a:ln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62525" tIns="162525" rIns="162525" bIns="1625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Calibri"/>
                <a:buNone/>
              </a:pPr>
              <a:endPara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7" name="Google Shape;389;p34">
              <a:extLst>
                <a:ext uri="{FF2B5EF4-FFF2-40B4-BE49-F238E27FC236}">
                  <a16:creationId xmlns:a16="http://schemas.microsoft.com/office/drawing/2014/main" id="{4ED38747-A905-3802-1A70-E3E61815CCFB}"/>
                </a:ext>
              </a:extLst>
            </p:cNvPr>
            <p:cNvSpPr/>
            <p:nvPr/>
          </p:nvSpPr>
          <p:spPr>
            <a:xfrm>
              <a:off x="3907700" y="3060175"/>
              <a:ext cx="39675" cy="28850"/>
            </a:xfrm>
            <a:custGeom>
              <a:avLst/>
              <a:gdLst/>
              <a:ahLst/>
              <a:cxnLst/>
              <a:rect l="l" t="t" r="r" b="b"/>
              <a:pathLst>
                <a:path w="1587" h="1154" extrusionOk="0">
                  <a:moveTo>
                    <a:pt x="1587" y="24"/>
                  </a:moveTo>
                  <a:lnTo>
                    <a:pt x="275" y="1"/>
                  </a:lnTo>
                  <a:lnTo>
                    <a:pt x="1" y="1028"/>
                  </a:lnTo>
                  <a:lnTo>
                    <a:pt x="149" y="1153"/>
                  </a:lnTo>
                  <a:lnTo>
                    <a:pt x="423" y="1119"/>
                  </a:lnTo>
                  <a:lnTo>
                    <a:pt x="1587" y="1119"/>
                  </a:ln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62525" tIns="162525" rIns="162525" bIns="1625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Calibri"/>
                <a:buNone/>
              </a:pPr>
              <a:endPara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8" name="Google Shape;390;p34">
              <a:extLst>
                <a:ext uri="{FF2B5EF4-FFF2-40B4-BE49-F238E27FC236}">
                  <a16:creationId xmlns:a16="http://schemas.microsoft.com/office/drawing/2014/main" id="{59F017BF-AF2C-A0CC-E128-B055858B65B8}"/>
                </a:ext>
              </a:extLst>
            </p:cNvPr>
            <p:cNvSpPr/>
            <p:nvPr/>
          </p:nvSpPr>
          <p:spPr>
            <a:xfrm>
              <a:off x="4094300" y="2162625"/>
              <a:ext cx="123275" cy="157225"/>
            </a:xfrm>
            <a:custGeom>
              <a:avLst/>
              <a:gdLst/>
              <a:ahLst/>
              <a:cxnLst/>
              <a:rect l="l" t="t" r="r" b="b"/>
              <a:pathLst>
                <a:path w="4931" h="6289" extrusionOk="0">
                  <a:moveTo>
                    <a:pt x="2945" y="5558"/>
                  </a:moveTo>
                  <a:lnTo>
                    <a:pt x="2830" y="5957"/>
                  </a:lnTo>
                  <a:lnTo>
                    <a:pt x="3766" y="6128"/>
                  </a:lnTo>
                  <a:lnTo>
                    <a:pt x="3766" y="6288"/>
                  </a:lnTo>
                  <a:lnTo>
                    <a:pt x="4850" y="6208"/>
                  </a:lnTo>
                  <a:lnTo>
                    <a:pt x="4930" y="5934"/>
                  </a:lnTo>
                  <a:lnTo>
                    <a:pt x="4531" y="6049"/>
                  </a:lnTo>
                  <a:lnTo>
                    <a:pt x="4531" y="5889"/>
                  </a:lnTo>
                  <a:lnTo>
                    <a:pt x="3972" y="5820"/>
                  </a:lnTo>
                  <a:lnTo>
                    <a:pt x="3390" y="5877"/>
                  </a:lnTo>
                  <a:close/>
                  <a:moveTo>
                    <a:pt x="4588" y="228"/>
                  </a:moveTo>
                  <a:lnTo>
                    <a:pt x="4200" y="0"/>
                  </a:lnTo>
                  <a:lnTo>
                    <a:pt x="4246" y="422"/>
                  </a:lnTo>
                  <a:lnTo>
                    <a:pt x="3584" y="514"/>
                  </a:lnTo>
                  <a:lnTo>
                    <a:pt x="3024" y="206"/>
                  </a:lnTo>
                  <a:lnTo>
                    <a:pt x="2465" y="457"/>
                  </a:lnTo>
                  <a:lnTo>
                    <a:pt x="1929" y="422"/>
                  </a:lnTo>
                  <a:lnTo>
                    <a:pt x="1792" y="457"/>
                  </a:lnTo>
                  <a:lnTo>
                    <a:pt x="1689" y="616"/>
                  </a:lnTo>
                  <a:lnTo>
                    <a:pt x="1290" y="594"/>
                  </a:lnTo>
                  <a:lnTo>
                    <a:pt x="1016" y="776"/>
                  </a:lnTo>
                  <a:lnTo>
                    <a:pt x="548" y="867"/>
                  </a:lnTo>
                  <a:lnTo>
                    <a:pt x="548" y="1096"/>
                  </a:lnTo>
                  <a:lnTo>
                    <a:pt x="320" y="1221"/>
                  </a:lnTo>
                  <a:lnTo>
                    <a:pt x="308" y="1529"/>
                  </a:lnTo>
                  <a:lnTo>
                    <a:pt x="0" y="1952"/>
                  </a:lnTo>
                  <a:lnTo>
                    <a:pt x="80" y="2226"/>
                  </a:lnTo>
                  <a:lnTo>
                    <a:pt x="491" y="2739"/>
                  </a:lnTo>
                  <a:lnTo>
                    <a:pt x="822" y="3161"/>
                  </a:lnTo>
                  <a:lnTo>
                    <a:pt x="1005" y="3778"/>
                  </a:lnTo>
                  <a:lnTo>
                    <a:pt x="1335" y="4508"/>
                  </a:lnTo>
                  <a:lnTo>
                    <a:pt x="1986" y="4919"/>
                  </a:lnTo>
                  <a:lnTo>
                    <a:pt x="2477" y="4907"/>
                  </a:lnTo>
                  <a:lnTo>
                    <a:pt x="2134" y="4097"/>
                  </a:lnTo>
                  <a:lnTo>
                    <a:pt x="2602" y="3994"/>
                  </a:lnTo>
                  <a:lnTo>
                    <a:pt x="2328" y="3527"/>
                  </a:lnTo>
                  <a:lnTo>
                    <a:pt x="3036" y="3766"/>
                  </a:lnTo>
                  <a:lnTo>
                    <a:pt x="2979" y="3241"/>
                  </a:lnTo>
                  <a:lnTo>
                    <a:pt x="2602" y="2979"/>
                  </a:lnTo>
                  <a:lnTo>
                    <a:pt x="2146" y="2556"/>
                  </a:lnTo>
                  <a:lnTo>
                    <a:pt x="2397" y="2351"/>
                  </a:lnTo>
                  <a:lnTo>
                    <a:pt x="1997" y="1929"/>
                  </a:lnTo>
                  <a:lnTo>
                    <a:pt x="1769" y="1381"/>
                  </a:lnTo>
                  <a:lnTo>
                    <a:pt x="1895" y="1198"/>
                  </a:lnTo>
                  <a:lnTo>
                    <a:pt x="2328" y="1655"/>
                  </a:lnTo>
                  <a:lnTo>
                    <a:pt x="2739" y="1655"/>
                  </a:lnTo>
                  <a:lnTo>
                    <a:pt x="3104" y="1507"/>
                  </a:lnTo>
                  <a:lnTo>
                    <a:pt x="2545" y="993"/>
                  </a:lnTo>
                  <a:lnTo>
                    <a:pt x="3413" y="765"/>
                  </a:lnTo>
                  <a:lnTo>
                    <a:pt x="3801" y="856"/>
                  </a:lnTo>
                  <a:lnTo>
                    <a:pt x="4257" y="879"/>
                  </a:lnTo>
                  <a:lnTo>
                    <a:pt x="4405" y="776"/>
                  </a:ln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62525" tIns="162525" rIns="162525" bIns="1625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Calibri"/>
                <a:buNone/>
              </a:pPr>
              <a:endPara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9" name="Google Shape;391;p34">
              <a:extLst>
                <a:ext uri="{FF2B5EF4-FFF2-40B4-BE49-F238E27FC236}">
                  <a16:creationId xmlns:a16="http://schemas.microsoft.com/office/drawing/2014/main" id="{2F855277-9C35-BD21-2BCE-AD8DFA36019F}"/>
                </a:ext>
              </a:extLst>
            </p:cNvPr>
            <p:cNvSpPr/>
            <p:nvPr/>
          </p:nvSpPr>
          <p:spPr>
            <a:xfrm>
              <a:off x="2778475" y="1342375"/>
              <a:ext cx="794300" cy="424550"/>
            </a:xfrm>
            <a:custGeom>
              <a:avLst/>
              <a:gdLst/>
              <a:ahLst/>
              <a:cxnLst/>
              <a:rect l="l" t="t" r="r" b="b"/>
              <a:pathLst>
                <a:path w="31772" h="16982" extrusionOk="0">
                  <a:moveTo>
                    <a:pt x="24982" y="57"/>
                  </a:moveTo>
                  <a:lnTo>
                    <a:pt x="21273" y="0"/>
                  </a:lnTo>
                  <a:lnTo>
                    <a:pt x="19584" y="34"/>
                  </a:lnTo>
                  <a:lnTo>
                    <a:pt x="18876" y="228"/>
                  </a:lnTo>
                  <a:lnTo>
                    <a:pt x="17233" y="206"/>
                  </a:lnTo>
                  <a:lnTo>
                    <a:pt x="15418" y="514"/>
                  </a:lnTo>
                  <a:lnTo>
                    <a:pt x="15190" y="753"/>
                  </a:lnTo>
                  <a:lnTo>
                    <a:pt x="16148" y="1050"/>
                  </a:lnTo>
                  <a:lnTo>
                    <a:pt x="15258" y="867"/>
                  </a:lnTo>
                  <a:lnTo>
                    <a:pt x="14619" y="822"/>
                  </a:lnTo>
                  <a:lnTo>
                    <a:pt x="13626" y="628"/>
                  </a:lnTo>
                  <a:lnTo>
                    <a:pt x="12109" y="925"/>
                  </a:lnTo>
                  <a:lnTo>
                    <a:pt x="11721" y="753"/>
                  </a:lnTo>
                  <a:lnTo>
                    <a:pt x="10237" y="753"/>
                  </a:lnTo>
                  <a:lnTo>
                    <a:pt x="8685" y="833"/>
                  </a:lnTo>
                  <a:lnTo>
                    <a:pt x="7418" y="982"/>
                  </a:lnTo>
                  <a:lnTo>
                    <a:pt x="7384" y="1233"/>
                  </a:lnTo>
                  <a:lnTo>
                    <a:pt x="6631" y="1313"/>
                  </a:lnTo>
                  <a:lnTo>
                    <a:pt x="4554" y="1723"/>
                  </a:lnTo>
                  <a:lnTo>
                    <a:pt x="3892" y="1963"/>
                  </a:lnTo>
                  <a:lnTo>
                    <a:pt x="5044" y="2180"/>
                  </a:lnTo>
                  <a:lnTo>
                    <a:pt x="4645" y="2408"/>
                  </a:lnTo>
                  <a:lnTo>
                    <a:pt x="2522" y="2716"/>
                  </a:lnTo>
                  <a:lnTo>
                    <a:pt x="308" y="3036"/>
                  </a:lnTo>
                  <a:lnTo>
                    <a:pt x="0" y="3275"/>
                  </a:lnTo>
                  <a:lnTo>
                    <a:pt x="913" y="3561"/>
                  </a:lnTo>
                  <a:lnTo>
                    <a:pt x="2979" y="3732"/>
                  </a:lnTo>
                  <a:lnTo>
                    <a:pt x="1906" y="3766"/>
                  </a:lnTo>
                  <a:lnTo>
                    <a:pt x="354" y="3972"/>
                  </a:lnTo>
                  <a:lnTo>
                    <a:pt x="890" y="4417"/>
                  </a:lnTo>
                  <a:lnTo>
                    <a:pt x="1324" y="4633"/>
                  </a:lnTo>
                  <a:lnTo>
                    <a:pt x="2659" y="4588"/>
                  </a:lnTo>
                  <a:lnTo>
                    <a:pt x="4109" y="4565"/>
                  </a:lnTo>
                  <a:lnTo>
                    <a:pt x="5193" y="4599"/>
                  </a:lnTo>
                  <a:lnTo>
                    <a:pt x="6334" y="5022"/>
                  </a:lnTo>
                  <a:lnTo>
                    <a:pt x="6129" y="5318"/>
                  </a:lnTo>
                  <a:lnTo>
                    <a:pt x="6642" y="5592"/>
                  </a:lnTo>
                  <a:lnTo>
                    <a:pt x="6848" y="6345"/>
                  </a:lnTo>
                  <a:lnTo>
                    <a:pt x="6984" y="6859"/>
                  </a:lnTo>
                  <a:lnTo>
                    <a:pt x="7190" y="7133"/>
                  </a:lnTo>
                  <a:lnTo>
                    <a:pt x="6186" y="7817"/>
                  </a:lnTo>
                  <a:lnTo>
                    <a:pt x="6562" y="8000"/>
                  </a:lnTo>
                  <a:lnTo>
                    <a:pt x="7190" y="7886"/>
                  </a:lnTo>
                  <a:lnTo>
                    <a:pt x="7555" y="8148"/>
                  </a:lnTo>
                  <a:lnTo>
                    <a:pt x="8308" y="8628"/>
                  </a:lnTo>
                  <a:lnTo>
                    <a:pt x="7247" y="8434"/>
                  </a:lnTo>
                  <a:lnTo>
                    <a:pt x="6699" y="8434"/>
                  </a:lnTo>
                  <a:lnTo>
                    <a:pt x="6277" y="8833"/>
                  </a:lnTo>
                  <a:lnTo>
                    <a:pt x="6060" y="9347"/>
                  </a:lnTo>
                  <a:lnTo>
                    <a:pt x="6665" y="9598"/>
                  </a:lnTo>
                  <a:lnTo>
                    <a:pt x="7236" y="9484"/>
                  </a:lnTo>
                  <a:lnTo>
                    <a:pt x="7601" y="9370"/>
                  </a:lnTo>
                  <a:lnTo>
                    <a:pt x="8388" y="9096"/>
                  </a:lnTo>
                  <a:lnTo>
                    <a:pt x="7989" y="9701"/>
                  </a:lnTo>
                  <a:lnTo>
                    <a:pt x="7612" y="10020"/>
                  </a:lnTo>
                  <a:lnTo>
                    <a:pt x="6608" y="10305"/>
                  </a:lnTo>
                  <a:lnTo>
                    <a:pt x="5604" y="11207"/>
                  </a:lnTo>
                  <a:lnTo>
                    <a:pt x="5889" y="11492"/>
                  </a:lnTo>
                  <a:lnTo>
                    <a:pt x="5410" y="12063"/>
                  </a:lnTo>
                  <a:lnTo>
                    <a:pt x="5935" y="12805"/>
                  </a:lnTo>
                  <a:lnTo>
                    <a:pt x="5718" y="13524"/>
                  </a:lnTo>
                  <a:lnTo>
                    <a:pt x="5820" y="14049"/>
                  </a:lnTo>
                  <a:lnTo>
                    <a:pt x="6505" y="15064"/>
                  </a:lnTo>
                  <a:lnTo>
                    <a:pt x="6619" y="15863"/>
                  </a:lnTo>
                  <a:lnTo>
                    <a:pt x="7064" y="16320"/>
                  </a:lnTo>
                  <a:lnTo>
                    <a:pt x="8331" y="16320"/>
                  </a:lnTo>
                  <a:lnTo>
                    <a:pt x="9039" y="16981"/>
                  </a:lnTo>
                  <a:lnTo>
                    <a:pt x="9974" y="16947"/>
                  </a:lnTo>
                  <a:lnTo>
                    <a:pt x="10556" y="16126"/>
                  </a:lnTo>
                  <a:lnTo>
                    <a:pt x="11059" y="15441"/>
                  </a:lnTo>
                  <a:lnTo>
                    <a:pt x="11013" y="14813"/>
                  </a:lnTo>
                  <a:lnTo>
                    <a:pt x="12234" y="14163"/>
                  </a:lnTo>
                  <a:lnTo>
                    <a:pt x="12713" y="13638"/>
                  </a:lnTo>
                  <a:lnTo>
                    <a:pt x="12907" y="13079"/>
                  </a:lnTo>
                  <a:lnTo>
                    <a:pt x="13581" y="12576"/>
                  </a:lnTo>
                  <a:lnTo>
                    <a:pt x="14505" y="12394"/>
                  </a:lnTo>
                  <a:lnTo>
                    <a:pt x="15372" y="12188"/>
                  </a:lnTo>
                  <a:lnTo>
                    <a:pt x="15806" y="12166"/>
                  </a:lnTo>
                  <a:lnTo>
                    <a:pt x="17255" y="11606"/>
                  </a:lnTo>
                  <a:lnTo>
                    <a:pt x="18317" y="10796"/>
                  </a:lnTo>
                  <a:lnTo>
                    <a:pt x="19002" y="10499"/>
                  </a:lnTo>
                  <a:lnTo>
                    <a:pt x="19652" y="10477"/>
                  </a:lnTo>
                  <a:lnTo>
                    <a:pt x="21444" y="10225"/>
                  </a:lnTo>
                  <a:lnTo>
                    <a:pt x="23167" y="9609"/>
                  </a:lnTo>
                  <a:lnTo>
                    <a:pt x="24867" y="8959"/>
                  </a:lnTo>
                  <a:lnTo>
                    <a:pt x="24080" y="8913"/>
                  </a:lnTo>
                  <a:lnTo>
                    <a:pt x="22562" y="8879"/>
                  </a:lnTo>
                  <a:lnTo>
                    <a:pt x="23327" y="8479"/>
                  </a:lnTo>
                  <a:lnTo>
                    <a:pt x="23247" y="7966"/>
                  </a:lnTo>
                  <a:lnTo>
                    <a:pt x="23852" y="8400"/>
                  </a:lnTo>
                  <a:lnTo>
                    <a:pt x="24240" y="8696"/>
                  </a:lnTo>
                  <a:lnTo>
                    <a:pt x="25278" y="8559"/>
                  </a:lnTo>
                  <a:lnTo>
                    <a:pt x="25187" y="7943"/>
                  </a:lnTo>
                  <a:lnTo>
                    <a:pt x="24548" y="7498"/>
                  </a:lnTo>
                  <a:lnTo>
                    <a:pt x="23840" y="7315"/>
                  </a:lnTo>
                  <a:lnTo>
                    <a:pt x="24183" y="7110"/>
                  </a:lnTo>
                  <a:lnTo>
                    <a:pt x="25210" y="7418"/>
                  </a:lnTo>
                  <a:lnTo>
                    <a:pt x="25278" y="7087"/>
                  </a:lnTo>
                  <a:lnTo>
                    <a:pt x="24696" y="6596"/>
                  </a:lnTo>
                  <a:lnTo>
                    <a:pt x="25461" y="6596"/>
                  </a:lnTo>
                  <a:lnTo>
                    <a:pt x="26260" y="6482"/>
                  </a:lnTo>
                  <a:lnTo>
                    <a:pt x="26499" y="6231"/>
                  </a:lnTo>
                  <a:lnTo>
                    <a:pt x="25929" y="5934"/>
                  </a:lnTo>
                  <a:lnTo>
                    <a:pt x="27161" y="5889"/>
                  </a:lnTo>
                  <a:lnTo>
                    <a:pt x="26591" y="5273"/>
                  </a:lnTo>
                  <a:lnTo>
                    <a:pt x="27173" y="5204"/>
                  </a:lnTo>
                  <a:lnTo>
                    <a:pt x="27184" y="4599"/>
                  </a:lnTo>
                  <a:lnTo>
                    <a:pt x="26305" y="4245"/>
                  </a:lnTo>
                  <a:lnTo>
                    <a:pt x="27218" y="4017"/>
                  </a:lnTo>
                  <a:lnTo>
                    <a:pt x="28040" y="4006"/>
                  </a:lnTo>
                  <a:lnTo>
                    <a:pt x="27526" y="3549"/>
                  </a:lnTo>
                  <a:lnTo>
                    <a:pt x="27686" y="2819"/>
                  </a:lnTo>
                  <a:lnTo>
                    <a:pt x="28200" y="2408"/>
                  </a:lnTo>
                  <a:lnTo>
                    <a:pt x="28896" y="1952"/>
                  </a:lnTo>
                  <a:lnTo>
                    <a:pt x="27755" y="1917"/>
                  </a:lnTo>
                  <a:lnTo>
                    <a:pt x="29375" y="1826"/>
                  </a:lnTo>
                  <a:lnTo>
                    <a:pt x="29683" y="1678"/>
                  </a:lnTo>
                  <a:lnTo>
                    <a:pt x="31772" y="1267"/>
                  </a:lnTo>
                  <a:lnTo>
                    <a:pt x="31544" y="1027"/>
                  </a:lnTo>
                  <a:lnTo>
                    <a:pt x="30117" y="913"/>
                  </a:lnTo>
                  <a:lnTo>
                    <a:pt x="27698" y="1119"/>
                  </a:lnTo>
                  <a:lnTo>
                    <a:pt x="26385" y="1335"/>
                  </a:lnTo>
                  <a:lnTo>
                    <a:pt x="27036" y="1004"/>
                  </a:lnTo>
                  <a:lnTo>
                    <a:pt x="26705" y="810"/>
                  </a:lnTo>
                  <a:lnTo>
                    <a:pt x="25700" y="982"/>
                  </a:lnTo>
                  <a:lnTo>
                    <a:pt x="24320" y="776"/>
                  </a:lnTo>
                  <a:lnTo>
                    <a:pt x="22596" y="856"/>
                  </a:lnTo>
                  <a:lnTo>
                    <a:pt x="22391" y="753"/>
                  </a:lnTo>
                  <a:lnTo>
                    <a:pt x="25004" y="696"/>
                  </a:lnTo>
                  <a:lnTo>
                    <a:pt x="26842" y="662"/>
                  </a:lnTo>
                  <a:lnTo>
                    <a:pt x="27789" y="468"/>
                  </a:ln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62525" tIns="162525" rIns="162525" bIns="1625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Calibri"/>
                <a:buNone/>
              </a:pPr>
              <a:endPara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0" name="Google Shape;392;p34">
              <a:extLst>
                <a:ext uri="{FF2B5EF4-FFF2-40B4-BE49-F238E27FC236}">
                  <a16:creationId xmlns:a16="http://schemas.microsoft.com/office/drawing/2014/main" id="{D16C0574-C8D6-E7C9-0D31-42879DE5DB8A}"/>
                </a:ext>
              </a:extLst>
            </p:cNvPr>
            <p:cNvSpPr/>
            <p:nvPr/>
          </p:nvSpPr>
          <p:spPr>
            <a:xfrm>
              <a:off x="1890025" y="2707825"/>
              <a:ext cx="82475" cy="92750"/>
            </a:xfrm>
            <a:custGeom>
              <a:avLst/>
              <a:gdLst/>
              <a:ahLst/>
              <a:cxnLst/>
              <a:rect l="l" t="t" r="r" b="b"/>
              <a:pathLst>
                <a:path w="3299" h="3710" extrusionOk="0">
                  <a:moveTo>
                    <a:pt x="2797" y="12"/>
                  </a:moveTo>
                  <a:lnTo>
                    <a:pt x="2066" y="1"/>
                  </a:lnTo>
                  <a:lnTo>
                    <a:pt x="1324" y="1"/>
                  </a:lnTo>
                  <a:lnTo>
                    <a:pt x="1267" y="514"/>
                  </a:lnTo>
                  <a:lnTo>
                    <a:pt x="902" y="514"/>
                  </a:lnTo>
                  <a:lnTo>
                    <a:pt x="1153" y="811"/>
                  </a:lnTo>
                  <a:lnTo>
                    <a:pt x="1427" y="1028"/>
                  </a:lnTo>
                  <a:lnTo>
                    <a:pt x="1496" y="1233"/>
                  </a:lnTo>
                  <a:lnTo>
                    <a:pt x="1610" y="1279"/>
                  </a:lnTo>
                  <a:lnTo>
                    <a:pt x="1553" y="1587"/>
                  </a:lnTo>
                  <a:lnTo>
                    <a:pt x="548" y="1587"/>
                  </a:lnTo>
                  <a:lnTo>
                    <a:pt x="69" y="2329"/>
                  </a:lnTo>
                  <a:lnTo>
                    <a:pt x="172" y="2500"/>
                  </a:lnTo>
                  <a:lnTo>
                    <a:pt x="58" y="2706"/>
                  </a:lnTo>
                  <a:lnTo>
                    <a:pt x="1" y="2979"/>
                  </a:lnTo>
                  <a:lnTo>
                    <a:pt x="389" y="3356"/>
                  </a:lnTo>
                  <a:lnTo>
                    <a:pt x="742" y="3539"/>
                  </a:lnTo>
                  <a:lnTo>
                    <a:pt x="1222" y="3550"/>
                  </a:lnTo>
                  <a:lnTo>
                    <a:pt x="1633" y="3710"/>
                  </a:lnTo>
                  <a:lnTo>
                    <a:pt x="1655" y="3573"/>
                  </a:lnTo>
                  <a:lnTo>
                    <a:pt x="1952" y="3345"/>
                  </a:lnTo>
                  <a:lnTo>
                    <a:pt x="2112" y="3242"/>
                  </a:lnTo>
                  <a:lnTo>
                    <a:pt x="2089" y="3139"/>
                  </a:lnTo>
                  <a:lnTo>
                    <a:pt x="2283" y="3082"/>
                  </a:lnTo>
                  <a:lnTo>
                    <a:pt x="2466" y="2854"/>
                  </a:lnTo>
                  <a:lnTo>
                    <a:pt x="2431" y="2671"/>
                  </a:lnTo>
                  <a:lnTo>
                    <a:pt x="2500" y="2500"/>
                  </a:lnTo>
                  <a:lnTo>
                    <a:pt x="2899" y="2238"/>
                  </a:lnTo>
                  <a:lnTo>
                    <a:pt x="3299" y="1895"/>
                  </a:lnTo>
                  <a:lnTo>
                    <a:pt x="3082" y="1781"/>
                  </a:lnTo>
                  <a:lnTo>
                    <a:pt x="3002" y="1918"/>
                  </a:lnTo>
                  <a:lnTo>
                    <a:pt x="2751" y="1758"/>
                  </a:lnTo>
                  <a:lnTo>
                    <a:pt x="2523" y="1758"/>
                  </a:lnTo>
                  <a:lnTo>
                    <a:pt x="2694" y="731"/>
                  </a:ln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62525" tIns="162525" rIns="162525" bIns="1625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Calibri"/>
                <a:buNone/>
              </a:pPr>
              <a:endPara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1" name="Google Shape;393;p34">
              <a:extLst>
                <a:ext uri="{FF2B5EF4-FFF2-40B4-BE49-F238E27FC236}">
                  <a16:creationId xmlns:a16="http://schemas.microsoft.com/office/drawing/2014/main" id="{1298F0EC-C609-A4E5-C5B2-1B1613E322C8}"/>
                </a:ext>
              </a:extLst>
            </p:cNvPr>
            <p:cNvSpPr/>
            <p:nvPr/>
          </p:nvSpPr>
          <p:spPr>
            <a:xfrm>
              <a:off x="2492600" y="2922100"/>
              <a:ext cx="95875" cy="161225"/>
            </a:xfrm>
            <a:custGeom>
              <a:avLst/>
              <a:gdLst/>
              <a:ahLst/>
              <a:cxnLst/>
              <a:rect l="l" t="t" r="r" b="b"/>
              <a:pathLst>
                <a:path w="3835" h="6449" extrusionOk="0">
                  <a:moveTo>
                    <a:pt x="3412" y="2191"/>
                  </a:moveTo>
                  <a:lnTo>
                    <a:pt x="3116" y="1861"/>
                  </a:lnTo>
                  <a:lnTo>
                    <a:pt x="2705" y="1415"/>
                  </a:lnTo>
                  <a:lnTo>
                    <a:pt x="2408" y="1404"/>
                  </a:lnTo>
                  <a:lnTo>
                    <a:pt x="2385" y="936"/>
                  </a:lnTo>
                  <a:lnTo>
                    <a:pt x="1917" y="343"/>
                  </a:lnTo>
                  <a:lnTo>
                    <a:pt x="1404" y="0"/>
                  </a:lnTo>
                  <a:lnTo>
                    <a:pt x="753" y="548"/>
                  </a:lnTo>
                  <a:lnTo>
                    <a:pt x="662" y="879"/>
                  </a:lnTo>
                  <a:lnTo>
                    <a:pt x="936" y="1199"/>
                  </a:lnTo>
                  <a:lnTo>
                    <a:pt x="719" y="1370"/>
                  </a:lnTo>
                  <a:lnTo>
                    <a:pt x="228" y="1530"/>
                  </a:lnTo>
                  <a:lnTo>
                    <a:pt x="228" y="1940"/>
                  </a:lnTo>
                  <a:lnTo>
                    <a:pt x="0" y="2203"/>
                  </a:lnTo>
                  <a:lnTo>
                    <a:pt x="537" y="2888"/>
                  </a:lnTo>
                  <a:lnTo>
                    <a:pt x="947" y="2842"/>
                  </a:lnTo>
                  <a:lnTo>
                    <a:pt x="1130" y="3059"/>
                  </a:lnTo>
                  <a:lnTo>
                    <a:pt x="1016" y="3458"/>
                  </a:lnTo>
                  <a:lnTo>
                    <a:pt x="1290" y="3584"/>
                  </a:lnTo>
                  <a:lnTo>
                    <a:pt x="1461" y="4006"/>
                  </a:lnTo>
                  <a:lnTo>
                    <a:pt x="1233" y="4326"/>
                  </a:lnTo>
                  <a:lnTo>
                    <a:pt x="1084" y="5090"/>
                  </a:lnTo>
                  <a:lnTo>
                    <a:pt x="1290" y="5570"/>
                  </a:lnTo>
                  <a:lnTo>
                    <a:pt x="1335" y="5980"/>
                  </a:lnTo>
                  <a:lnTo>
                    <a:pt x="1826" y="6403"/>
                  </a:lnTo>
                  <a:lnTo>
                    <a:pt x="2214" y="6448"/>
                  </a:lnTo>
                  <a:lnTo>
                    <a:pt x="2317" y="6266"/>
                  </a:lnTo>
                  <a:lnTo>
                    <a:pt x="2557" y="6231"/>
                  </a:lnTo>
                  <a:lnTo>
                    <a:pt x="2933" y="6083"/>
                  </a:lnTo>
                  <a:lnTo>
                    <a:pt x="3184" y="5832"/>
                  </a:lnTo>
                  <a:lnTo>
                    <a:pt x="3629" y="5912"/>
                  </a:lnTo>
                  <a:lnTo>
                    <a:pt x="3835" y="5878"/>
                  </a:lnTo>
                  <a:lnTo>
                    <a:pt x="3355" y="5079"/>
                  </a:lnTo>
                  <a:lnTo>
                    <a:pt x="3264" y="4577"/>
                  </a:lnTo>
                  <a:lnTo>
                    <a:pt x="3002" y="4565"/>
                  </a:lnTo>
                  <a:lnTo>
                    <a:pt x="2659" y="3915"/>
                  </a:lnTo>
                  <a:lnTo>
                    <a:pt x="2819" y="3435"/>
                  </a:lnTo>
                  <a:lnTo>
                    <a:pt x="2773" y="3230"/>
                  </a:lnTo>
                  <a:lnTo>
                    <a:pt x="3275" y="3002"/>
                  </a:ln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62525" tIns="162525" rIns="162525" bIns="1625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Calibri"/>
                <a:buNone/>
              </a:pPr>
              <a:endPara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2" name="Google Shape;394;p34">
              <a:extLst>
                <a:ext uri="{FF2B5EF4-FFF2-40B4-BE49-F238E27FC236}">
                  <a16:creationId xmlns:a16="http://schemas.microsoft.com/office/drawing/2014/main" id="{74ED1283-C29C-7F25-43DA-9953FA9C2484}"/>
                </a:ext>
              </a:extLst>
            </p:cNvPr>
            <p:cNvSpPr/>
            <p:nvPr/>
          </p:nvSpPr>
          <p:spPr>
            <a:xfrm>
              <a:off x="1947100" y="2748925"/>
              <a:ext cx="124400" cy="68775"/>
            </a:xfrm>
            <a:custGeom>
              <a:avLst/>
              <a:gdLst/>
              <a:ahLst/>
              <a:cxnLst/>
              <a:rect l="l" t="t" r="r" b="b"/>
              <a:pathLst>
                <a:path w="4976" h="2751" extrusionOk="0">
                  <a:moveTo>
                    <a:pt x="4976" y="925"/>
                  </a:moveTo>
                  <a:lnTo>
                    <a:pt x="4793" y="673"/>
                  </a:lnTo>
                  <a:lnTo>
                    <a:pt x="4519" y="525"/>
                  </a:lnTo>
                  <a:lnTo>
                    <a:pt x="4314" y="331"/>
                  </a:lnTo>
                  <a:lnTo>
                    <a:pt x="4086" y="160"/>
                  </a:lnTo>
                  <a:lnTo>
                    <a:pt x="3972" y="137"/>
                  </a:lnTo>
                  <a:lnTo>
                    <a:pt x="3606" y="12"/>
                  </a:lnTo>
                  <a:lnTo>
                    <a:pt x="3458" y="80"/>
                  </a:lnTo>
                  <a:lnTo>
                    <a:pt x="3241" y="114"/>
                  </a:lnTo>
                  <a:lnTo>
                    <a:pt x="3059" y="57"/>
                  </a:lnTo>
                  <a:lnTo>
                    <a:pt x="2807" y="0"/>
                  </a:lnTo>
                  <a:lnTo>
                    <a:pt x="2693" y="103"/>
                  </a:lnTo>
                  <a:lnTo>
                    <a:pt x="2442" y="194"/>
                  </a:lnTo>
                  <a:lnTo>
                    <a:pt x="2066" y="228"/>
                  </a:lnTo>
                  <a:lnTo>
                    <a:pt x="1712" y="137"/>
                  </a:lnTo>
                  <a:lnTo>
                    <a:pt x="1586" y="194"/>
                  </a:lnTo>
                  <a:lnTo>
                    <a:pt x="1518" y="114"/>
                  </a:lnTo>
                  <a:lnTo>
                    <a:pt x="1290" y="126"/>
                  </a:lnTo>
                  <a:lnTo>
                    <a:pt x="1096" y="285"/>
                  </a:lnTo>
                  <a:lnTo>
                    <a:pt x="1016" y="251"/>
                  </a:lnTo>
                  <a:lnTo>
                    <a:pt x="616" y="594"/>
                  </a:lnTo>
                  <a:lnTo>
                    <a:pt x="217" y="856"/>
                  </a:lnTo>
                  <a:lnTo>
                    <a:pt x="137" y="1027"/>
                  </a:lnTo>
                  <a:lnTo>
                    <a:pt x="183" y="1210"/>
                  </a:lnTo>
                  <a:lnTo>
                    <a:pt x="0" y="1438"/>
                  </a:lnTo>
                  <a:lnTo>
                    <a:pt x="217" y="1507"/>
                  </a:lnTo>
                  <a:lnTo>
                    <a:pt x="365" y="1701"/>
                  </a:lnTo>
                  <a:lnTo>
                    <a:pt x="605" y="1838"/>
                  </a:lnTo>
                  <a:lnTo>
                    <a:pt x="616" y="1963"/>
                  </a:lnTo>
                  <a:lnTo>
                    <a:pt x="970" y="1849"/>
                  </a:lnTo>
                  <a:lnTo>
                    <a:pt x="1130" y="1929"/>
                  </a:lnTo>
                  <a:lnTo>
                    <a:pt x="1233" y="2020"/>
                  </a:lnTo>
                  <a:lnTo>
                    <a:pt x="1141" y="2385"/>
                  </a:lnTo>
                  <a:lnTo>
                    <a:pt x="1381" y="2465"/>
                  </a:lnTo>
                  <a:lnTo>
                    <a:pt x="1484" y="2751"/>
                  </a:lnTo>
                  <a:lnTo>
                    <a:pt x="1746" y="2705"/>
                  </a:lnTo>
                  <a:lnTo>
                    <a:pt x="1860" y="2499"/>
                  </a:lnTo>
                  <a:lnTo>
                    <a:pt x="1974" y="2499"/>
                  </a:lnTo>
                  <a:lnTo>
                    <a:pt x="1997" y="2054"/>
                  </a:lnTo>
                  <a:lnTo>
                    <a:pt x="2180" y="2020"/>
                  </a:lnTo>
                  <a:lnTo>
                    <a:pt x="2351" y="2020"/>
                  </a:lnTo>
                  <a:lnTo>
                    <a:pt x="2556" y="1780"/>
                  </a:lnTo>
                  <a:lnTo>
                    <a:pt x="2773" y="1963"/>
                  </a:lnTo>
                  <a:lnTo>
                    <a:pt x="2853" y="1849"/>
                  </a:lnTo>
                  <a:lnTo>
                    <a:pt x="3013" y="1758"/>
                  </a:lnTo>
                  <a:lnTo>
                    <a:pt x="3310" y="1495"/>
                  </a:lnTo>
                  <a:lnTo>
                    <a:pt x="3355" y="1313"/>
                  </a:lnTo>
                  <a:lnTo>
                    <a:pt x="3424" y="1324"/>
                  </a:lnTo>
                  <a:lnTo>
                    <a:pt x="3538" y="1107"/>
                  </a:lnTo>
                  <a:lnTo>
                    <a:pt x="3629" y="1084"/>
                  </a:lnTo>
                  <a:lnTo>
                    <a:pt x="3755" y="1210"/>
                  </a:lnTo>
                  <a:lnTo>
                    <a:pt x="3914" y="1256"/>
                  </a:lnTo>
                  <a:lnTo>
                    <a:pt x="4097" y="1141"/>
                  </a:lnTo>
                  <a:lnTo>
                    <a:pt x="4291" y="1141"/>
                  </a:lnTo>
                  <a:lnTo>
                    <a:pt x="4576" y="1027"/>
                  </a:lnTo>
                  <a:lnTo>
                    <a:pt x="4713" y="902"/>
                  </a:ln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62525" tIns="162525" rIns="162525" bIns="1625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Calibri"/>
                <a:buNone/>
              </a:pPr>
              <a:endPara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3" name="Google Shape;395;p34">
              <a:extLst>
                <a:ext uri="{FF2B5EF4-FFF2-40B4-BE49-F238E27FC236}">
                  <a16:creationId xmlns:a16="http://schemas.microsoft.com/office/drawing/2014/main" id="{D0EAAB56-17C9-A259-8A34-48B4B2A7F29F}"/>
                </a:ext>
              </a:extLst>
            </p:cNvPr>
            <p:cNvSpPr/>
            <p:nvPr/>
          </p:nvSpPr>
          <p:spPr>
            <a:xfrm>
              <a:off x="3966475" y="2059325"/>
              <a:ext cx="102725" cy="88475"/>
            </a:xfrm>
            <a:custGeom>
              <a:avLst/>
              <a:gdLst/>
              <a:ahLst/>
              <a:cxnLst/>
              <a:rect l="l" t="t" r="r" b="b"/>
              <a:pathLst>
                <a:path w="4109" h="3539" extrusionOk="0">
                  <a:moveTo>
                    <a:pt x="2797" y="492"/>
                  </a:moveTo>
                  <a:lnTo>
                    <a:pt x="2226" y="115"/>
                  </a:lnTo>
                  <a:lnTo>
                    <a:pt x="1998" y="1"/>
                  </a:lnTo>
                  <a:lnTo>
                    <a:pt x="1439" y="252"/>
                  </a:lnTo>
                  <a:lnTo>
                    <a:pt x="1393" y="606"/>
                  </a:lnTo>
                  <a:lnTo>
                    <a:pt x="1153" y="686"/>
                  </a:lnTo>
                  <a:lnTo>
                    <a:pt x="1176" y="937"/>
                  </a:lnTo>
                  <a:lnTo>
                    <a:pt x="891" y="914"/>
                  </a:lnTo>
                  <a:lnTo>
                    <a:pt x="640" y="777"/>
                  </a:lnTo>
                  <a:lnTo>
                    <a:pt x="526" y="914"/>
                  </a:lnTo>
                  <a:lnTo>
                    <a:pt x="23" y="891"/>
                  </a:lnTo>
                  <a:lnTo>
                    <a:pt x="1" y="903"/>
                  </a:lnTo>
                  <a:lnTo>
                    <a:pt x="1" y="1222"/>
                  </a:lnTo>
                  <a:lnTo>
                    <a:pt x="240" y="1507"/>
                  </a:lnTo>
                  <a:lnTo>
                    <a:pt x="423" y="1131"/>
                  </a:lnTo>
                  <a:lnTo>
                    <a:pt x="891" y="1279"/>
                  </a:lnTo>
                  <a:lnTo>
                    <a:pt x="936" y="1564"/>
                  </a:lnTo>
                  <a:lnTo>
                    <a:pt x="1290" y="1930"/>
                  </a:lnTo>
                  <a:lnTo>
                    <a:pt x="1153" y="1998"/>
                  </a:lnTo>
                  <a:lnTo>
                    <a:pt x="1804" y="2649"/>
                  </a:lnTo>
                  <a:lnTo>
                    <a:pt x="2488" y="2900"/>
                  </a:lnTo>
                  <a:lnTo>
                    <a:pt x="2934" y="3219"/>
                  </a:lnTo>
                  <a:lnTo>
                    <a:pt x="3641" y="3539"/>
                  </a:lnTo>
                  <a:lnTo>
                    <a:pt x="3641" y="3539"/>
                  </a:lnTo>
                  <a:lnTo>
                    <a:pt x="3721" y="3402"/>
                  </a:lnTo>
                  <a:lnTo>
                    <a:pt x="3048" y="3059"/>
                  </a:lnTo>
                  <a:lnTo>
                    <a:pt x="2728" y="2706"/>
                  </a:lnTo>
                  <a:lnTo>
                    <a:pt x="2443" y="2500"/>
                  </a:lnTo>
                  <a:lnTo>
                    <a:pt x="2089" y="2181"/>
                  </a:lnTo>
                  <a:lnTo>
                    <a:pt x="1906" y="1907"/>
                  </a:lnTo>
                  <a:lnTo>
                    <a:pt x="1518" y="1496"/>
                  </a:lnTo>
                  <a:lnTo>
                    <a:pt x="1644" y="1131"/>
                  </a:lnTo>
                  <a:lnTo>
                    <a:pt x="1918" y="1336"/>
                  </a:lnTo>
                  <a:lnTo>
                    <a:pt x="2066" y="1154"/>
                  </a:lnTo>
                  <a:lnTo>
                    <a:pt x="2386" y="1131"/>
                  </a:lnTo>
                  <a:lnTo>
                    <a:pt x="3013" y="1279"/>
                  </a:lnTo>
                  <a:lnTo>
                    <a:pt x="3516" y="1256"/>
                  </a:lnTo>
                  <a:lnTo>
                    <a:pt x="3858" y="1462"/>
                  </a:lnTo>
                  <a:lnTo>
                    <a:pt x="3858" y="1462"/>
                  </a:lnTo>
                  <a:lnTo>
                    <a:pt x="4109" y="1131"/>
                  </a:lnTo>
                  <a:lnTo>
                    <a:pt x="3858" y="880"/>
                  </a:lnTo>
                  <a:lnTo>
                    <a:pt x="3653" y="537"/>
                  </a:lnTo>
                  <a:lnTo>
                    <a:pt x="3653" y="537"/>
                  </a:lnTo>
                  <a:lnTo>
                    <a:pt x="3390" y="663"/>
                  </a:ln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62525" tIns="162525" rIns="162525" bIns="1625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Calibri"/>
                <a:buNone/>
              </a:pPr>
              <a:endPara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4" name="Google Shape;396;p34">
              <a:extLst>
                <a:ext uri="{FF2B5EF4-FFF2-40B4-BE49-F238E27FC236}">
                  <a16:creationId xmlns:a16="http://schemas.microsoft.com/office/drawing/2014/main" id="{6B75FA9E-6F72-855C-E67E-B32587860737}"/>
                </a:ext>
              </a:extLst>
            </p:cNvPr>
            <p:cNvSpPr/>
            <p:nvPr/>
          </p:nvSpPr>
          <p:spPr>
            <a:xfrm>
              <a:off x="2251225" y="2660475"/>
              <a:ext cx="58225" cy="42525"/>
            </a:xfrm>
            <a:custGeom>
              <a:avLst/>
              <a:gdLst/>
              <a:ahLst/>
              <a:cxnLst/>
              <a:rect l="l" t="t" r="r" b="b"/>
              <a:pathLst>
                <a:path w="2329" h="1701" extrusionOk="0">
                  <a:moveTo>
                    <a:pt x="2306" y="172"/>
                  </a:moveTo>
                  <a:lnTo>
                    <a:pt x="1644" y="23"/>
                  </a:lnTo>
                  <a:lnTo>
                    <a:pt x="1165" y="0"/>
                  </a:lnTo>
                  <a:lnTo>
                    <a:pt x="959" y="240"/>
                  </a:lnTo>
                  <a:lnTo>
                    <a:pt x="1450" y="388"/>
                  </a:lnTo>
                  <a:lnTo>
                    <a:pt x="1404" y="731"/>
                  </a:lnTo>
                  <a:lnTo>
                    <a:pt x="1712" y="1130"/>
                  </a:lnTo>
                  <a:lnTo>
                    <a:pt x="1416" y="1324"/>
                  </a:lnTo>
                  <a:lnTo>
                    <a:pt x="822" y="1256"/>
                  </a:lnTo>
                  <a:lnTo>
                    <a:pt x="103" y="1130"/>
                  </a:lnTo>
                  <a:lnTo>
                    <a:pt x="0" y="1427"/>
                  </a:lnTo>
                  <a:lnTo>
                    <a:pt x="400" y="1701"/>
                  </a:lnTo>
                  <a:lnTo>
                    <a:pt x="788" y="1541"/>
                  </a:lnTo>
                  <a:lnTo>
                    <a:pt x="1256" y="1598"/>
                  </a:lnTo>
                  <a:lnTo>
                    <a:pt x="1644" y="1541"/>
                  </a:lnTo>
                  <a:lnTo>
                    <a:pt x="2157" y="1701"/>
                  </a:lnTo>
                  <a:lnTo>
                    <a:pt x="2192" y="1438"/>
                  </a:lnTo>
                  <a:lnTo>
                    <a:pt x="2020" y="1164"/>
                  </a:lnTo>
                  <a:lnTo>
                    <a:pt x="2226" y="1016"/>
                  </a:lnTo>
                  <a:lnTo>
                    <a:pt x="2329" y="674"/>
                  </a:ln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62525" tIns="162525" rIns="162525" bIns="1625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Calibri"/>
                <a:buNone/>
              </a:pPr>
              <a:endPara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5" name="Google Shape;397;p34">
              <a:extLst>
                <a:ext uri="{FF2B5EF4-FFF2-40B4-BE49-F238E27FC236}">
                  <a16:creationId xmlns:a16="http://schemas.microsoft.com/office/drawing/2014/main" id="{AF64A35B-E6B3-9622-EB2C-F74147D67B93}"/>
                </a:ext>
              </a:extLst>
            </p:cNvPr>
            <p:cNvSpPr/>
            <p:nvPr/>
          </p:nvSpPr>
          <p:spPr>
            <a:xfrm>
              <a:off x="4009275" y="2012550"/>
              <a:ext cx="113000" cy="63350"/>
            </a:xfrm>
            <a:custGeom>
              <a:avLst/>
              <a:gdLst/>
              <a:ahLst/>
              <a:cxnLst/>
              <a:rect l="l" t="t" r="r" b="b"/>
              <a:pathLst>
                <a:path w="4520" h="2534" extrusionOk="0">
                  <a:moveTo>
                    <a:pt x="3093" y="0"/>
                  </a:moveTo>
                  <a:lnTo>
                    <a:pt x="2865" y="57"/>
                  </a:lnTo>
                  <a:lnTo>
                    <a:pt x="2717" y="263"/>
                  </a:lnTo>
                  <a:lnTo>
                    <a:pt x="2408" y="366"/>
                  </a:lnTo>
                  <a:lnTo>
                    <a:pt x="2317" y="308"/>
                  </a:lnTo>
                  <a:lnTo>
                    <a:pt x="1998" y="457"/>
                  </a:lnTo>
                  <a:lnTo>
                    <a:pt x="1724" y="480"/>
                  </a:lnTo>
                  <a:lnTo>
                    <a:pt x="1678" y="651"/>
                  </a:lnTo>
                  <a:lnTo>
                    <a:pt x="1096" y="765"/>
                  </a:lnTo>
                  <a:lnTo>
                    <a:pt x="822" y="662"/>
                  </a:lnTo>
                  <a:lnTo>
                    <a:pt x="457" y="434"/>
                  </a:lnTo>
                  <a:lnTo>
                    <a:pt x="423" y="811"/>
                  </a:lnTo>
                  <a:lnTo>
                    <a:pt x="23" y="811"/>
                  </a:lnTo>
                  <a:lnTo>
                    <a:pt x="183" y="993"/>
                  </a:lnTo>
                  <a:lnTo>
                    <a:pt x="0" y="1564"/>
                  </a:lnTo>
                  <a:lnTo>
                    <a:pt x="115" y="1575"/>
                  </a:lnTo>
                  <a:lnTo>
                    <a:pt x="286" y="1883"/>
                  </a:lnTo>
                  <a:lnTo>
                    <a:pt x="514" y="1997"/>
                  </a:lnTo>
                  <a:lnTo>
                    <a:pt x="1085" y="2363"/>
                  </a:lnTo>
                  <a:lnTo>
                    <a:pt x="1678" y="2534"/>
                  </a:lnTo>
                  <a:lnTo>
                    <a:pt x="1941" y="2408"/>
                  </a:lnTo>
                  <a:lnTo>
                    <a:pt x="1941" y="2408"/>
                  </a:lnTo>
                  <a:lnTo>
                    <a:pt x="2465" y="2180"/>
                  </a:lnTo>
                  <a:lnTo>
                    <a:pt x="2922" y="2203"/>
                  </a:lnTo>
                  <a:lnTo>
                    <a:pt x="3458" y="2055"/>
                  </a:lnTo>
                  <a:lnTo>
                    <a:pt x="3835" y="1438"/>
                  </a:lnTo>
                  <a:lnTo>
                    <a:pt x="4109" y="833"/>
                  </a:lnTo>
                  <a:lnTo>
                    <a:pt x="4520" y="651"/>
                  </a:lnTo>
                  <a:lnTo>
                    <a:pt x="4428" y="423"/>
                  </a:lnTo>
                  <a:lnTo>
                    <a:pt x="4018" y="183"/>
                  </a:lnTo>
                  <a:lnTo>
                    <a:pt x="3881" y="263"/>
                  </a:ln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62525" tIns="162525" rIns="162525" bIns="1625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Calibri"/>
                <a:buNone/>
              </a:pPr>
              <a:endPara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6" name="Google Shape;398;p34">
              <a:extLst>
                <a:ext uri="{FF2B5EF4-FFF2-40B4-BE49-F238E27FC236}">
                  <a16:creationId xmlns:a16="http://schemas.microsoft.com/office/drawing/2014/main" id="{736E0A90-08EF-972F-DB85-E0B51CFE3E7D}"/>
                </a:ext>
              </a:extLst>
            </p:cNvPr>
            <p:cNvSpPr/>
            <p:nvPr/>
          </p:nvSpPr>
          <p:spPr>
            <a:xfrm>
              <a:off x="5628375" y="2987725"/>
              <a:ext cx="917850" cy="359500"/>
            </a:xfrm>
            <a:custGeom>
              <a:avLst/>
              <a:gdLst/>
              <a:ahLst/>
              <a:cxnLst/>
              <a:rect l="l" t="t" r="r" b="b"/>
              <a:pathLst>
                <a:path w="36714" h="14380" extrusionOk="0">
                  <a:moveTo>
                    <a:pt x="20040" y="14265"/>
                  </a:moveTo>
                  <a:lnTo>
                    <a:pt x="20109" y="14026"/>
                  </a:lnTo>
                  <a:lnTo>
                    <a:pt x="19858" y="13752"/>
                  </a:lnTo>
                  <a:lnTo>
                    <a:pt x="19458" y="13467"/>
                  </a:lnTo>
                  <a:lnTo>
                    <a:pt x="18694" y="13649"/>
                  </a:lnTo>
                  <a:lnTo>
                    <a:pt x="19698" y="14277"/>
                  </a:lnTo>
                  <a:close/>
                  <a:moveTo>
                    <a:pt x="23019" y="14185"/>
                  </a:moveTo>
                  <a:lnTo>
                    <a:pt x="23590" y="13501"/>
                  </a:lnTo>
                  <a:lnTo>
                    <a:pt x="23601" y="13227"/>
                  </a:lnTo>
                  <a:lnTo>
                    <a:pt x="23533" y="13044"/>
                  </a:lnTo>
                  <a:lnTo>
                    <a:pt x="22722" y="13409"/>
                  </a:lnTo>
                  <a:lnTo>
                    <a:pt x="22323" y="13969"/>
                  </a:lnTo>
                  <a:lnTo>
                    <a:pt x="22220" y="14265"/>
                  </a:lnTo>
                  <a:lnTo>
                    <a:pt x="22311" y="14380"/>
                  </a:lnTo>
                  <a:close/>
                  <a:moveTo>
                    <a:pt x="17941" y="12325"/>
                  </a:moveTo>
                  <a:lnTo>
                    <a:pt x="17712" y="12645"/>
                  </a:lnTo>
                  <a:lnTo>
                    <a:pt x="17267" y="12656"/>
                  </a:lnTo>
                  <a:lnTo>
                    <a:pt x="16959" y="13170"/>
                  </a:lnTo>
                  <a:lnTo>
                    <a:pt x="17381" y="13181"/>
                  </a:lnTo>
                  <a:lnTo>
                    <a:pt x="17941" y="13056"/>
                  </a:lnTo>
                  <a:lnTo>
                    <a:pt x="18888" y="12885"/>
                  </a:lnTo>
                  <a:lnTo>
                    <a:pt x="18717" y="12485"/>
                  </a:lnTo>
                  <a:lnTo>
                    <a:pt x="18215" y="12576"/>
                  </a:lnTo>
                  <a:close/>
                  <a:moveTo>
                    <a:pt x="21946" y="12325"/>
                  </a:moveTo>
                  <a:lnTo>
                    <a:pt x="21205" y="12656"/>
                  </a:lnTo>
                  <a:lnTo>
                    <a:pt x="20668" y="12725"/>
                  </a:lnTo>
                  <a:lnTo>
                    <a:pt x="20177" y="12451"/>
                  </a:lnTo>
                  <a:lnTo>
                    <a:pt x="19538" y="12645"/>
                  </a:lnTo>
                  <a:lnTo>
                    <a:pt x="19516" y="12964"/>
                  </a:lnTo>
                  <a:lnTo>
                    <a:pt x="20565" y="13079"/>
                  </a:lnTo>
                  <a:lnTo>
                    <a:pt x="21798" y="12827"/>
                  </a:lnTo>
                  <a:close/>
                  <a:moveTo>
                    <a:pt x="10614" y="11127"/>
                  </a:moveTo>
                  <a:lnTo>
                    <a:pt x="10511" y="10807"/>
                  </a:lnTo>
                  <a:lnTo>
                    <a:pt x="10180" y="10728"/>
                  </a:lnTo>
                  <a:lnTo>
                    <a:pt x="9553" y="10385"/>
                  </a:lnTo>
                  <a:lnTo>
                    <a:pt x="8583" y="10328"/>
                  </a:lnTo>
                  <a:lnTo>
                    <a:pt x="8001" y="11207"/>
                  </a:lnTo>
                  <a:lnTo>
                    <a:pt x="8731" y="11264"/>
                  </a:lnTo>
                  <a:lnTo>
                    <a:pt x="8845" y="11663"/>
                  </a:lnTo>
                  <a:lnTo>
                    <a:pt x="10272" y="12029"/>
                  </a:lnTo>
                  <a:lnTo>
                    <a:pt x="10614" y="11914"/>
                  </a:lnTo>
                  <a:lnTo>
                    <a:pt x="11196" y="12006"/>
                  </a:lnTo>
                  <a:lnTo>
                    <a:pt x="12098" y="12348"/>
                  </a:lnTo>
                  <a:lnTo>
                    <a:pt x="12839" y="12519"/>
                  </a:lnTo>
                  <a:lnTo>
                    <a:pt x="13661" y="12588"/>
                  </a:lnTo>
                  <a:lnTo>
                    <a:pt x="14391" y="12554"/>
                  </a:lnTo>
                  <a:lnTo>
                    <a:pt x="15236" y="12919"/>
                  </a:lnTo>
                  <a:lnTo>
                    <a:pt x="16172" y="12576"/>
                  </a:lnTo>
                  <a:lnTo>
                    <a:pt x="15236" y="12029"/>
                  </a:lnTo>
                  <a:lnTo>
                    <a:pt x="14049" y="11869"/>
                  </a:lnTo>
                  <a:lnTo>
                    <a:pt x="13787" y="11287"/>
                  </a:lnTo>
                  <a:lnTo>
                    <a:pt x="12326" y="10842"/>
                  </a:lnTo>
                  <a:lnTo>
                    <a:pt x="12132" y="11218"/>
                  </a:lnTo>
                  <a:close/>
                  <a:moveTo>
                    <a:pt x="31521" y="10613"/>
                  </a:moveTo>
                  <a:lnTo>
                    <a:pt x="31555" y="10191"/>
                  </a:lnTo>
                  <a:lnTo>
                    <a:pt x="31384" y="9917"/>
                  </a:lnTo>
                  <a:lnTo>
                    <a:pt x="31190" y="10237"/>
                  </a:lnTo>
                  <a:lnTo>
                    <a:pt x="31019" y="10545"/>
                  </a:lnTo>
                  <a:lnTo>
                    <a:pt x="31065" y="11230"/>
                  </a:lnTo>
                  <a:close/>
                  <a:moveTo>
                    <a:pt x="25678" y="8114"/>
                  </a:moveTo>
                  <a:lnTo>
                    <a:pt x="25473" y="7817"/>
                  </a:lnTo>
                  <a:lnTo>
                    <a:pt x="24662" y="7863"/>
                  </a:lnTo>
                  <a:lnTo>
                    <a:pt x="24799" y="8251"/>
                  </a:lnTo>
                  <a:lnTo>
                    <a:pt x="25359" y="8422"/>
                  </a:lnTo>
                  <a:close/>
                  <a:moveTo>
                    <a:pt x="28257" y="7772"/>
                  </a:moveTo>
                  <a:lnTo>
                    <a:pt x="27390" y="7521"/>
                  </a:lnTo>
                  <a:lnTo>
                    <a:pt x="26397" y="7566"/>
                  </a:lnTo>
                  <a:lnTo>
                    <a:pt x="26192" y="8057"/>
                  </a:lnTo>
                  <a:lnTo>
                    <a:pt x="26739" y="8091"/>
                  </a:lnTo>
                  <a:lnTo>
                    <a:pt x="27196" y="8034"/>
                  </a:lnTo>
                  <a:lnTo>
                    <a:pt x="27858" y="8103"/>
                  </a:lnTo>
                  <a:lnTo>
                    <a:pt x="28531" y="8479"/>
                  </a:lnTo>
                  <a:close/>
                  <a:moveTo>
                    <a:pt x="31247" y="6026"/>
                  </a:moveTo>
                  <a:lnTo>
                    <a:pt x="31133" y="5683"/>
                  </a:lnTo>
                  <a:lnTo>
                    <a:pt x="29855" y="5307"/>
                  </a:lnTo>
                  <a:lnTo>
                    <a:pt x="29444" y="5615"/>
                  </a:lnTo>
                  <a:lnTo>
                    <a:pt x="28360" y="5820"/>
                  </a:lnTo>
                  <a:lnTo>
                    <a:pt x="28679" y="6277"/>
                  </a:lnTo>
                  <a:lnTo>
                    <a:pt x="29398" y="6448"/>
                  </a:lnTo>
                  <a:lnTo>
                    <a:pt x="29695" y="6984"/>
                  </a:lnTo>
                  <a:lnTo>
                    <a:pt x="30882" y="6996"/>
                  </a:lnTo>
                  <a:lnTo>
                    <a:pt x="30939" y="7224"/>
                  </a:lnTo>
                  <a:lnTo>
                    <a:pt x="30369" y="7213"/>
                  </a:lnTo>
                  <a:lnTo>
                    <a:pt x="29478" y="7532"/>
                  </a:lnTo>
                  <a:lnTo>
                    <a:pt x="30083" y="7977"/>
                  </a:lnTo>
                  <a:lnTo>
                    <a:pt x="30072" y="8377"/>
                  </a:lnTo>
                  <a:lnTo>
                    <a:pt x="30243" y="8708"/>
                  </a:lnTo>
                  <a:lnTo>
                    <a:pt x="30540" y="8639"/>
                  </a:lnTo>
                  <a:lnTo>
                    <a:pt x="30791" y="8194"/>
                  </a:lnTo>
                  <a:lnTo>
                    <a:pt x="31966" y="9039"/>
                  </a:lnTo>
                  <a:lnTo>
                    <a:pt x="32617" y="9107"/>
                  </a:lnTo>
                  <a:lnTo>
                    <a:pt x="34135" y="9872"/>
                  </a:lnTo>
                  <a:lnTo>
                    <a:pt x="34454" y="10625"/>
                  </a:lnTo>
                  <a:lnTo>
                    <a:pt x="34602" y="11618"/>
                  </a:lnTo>
                  <a:lnTo>
                    <a:pt x="34077" y="11869"/>
                  </a:lnTo>
                  <a:lnTo>
                    <a:pt x="33678" y="12611"/>
                  </a:lnTo>
                  <a:lnTo>
                    <a:pt x="34682" y="12588"/>
                  </a:lnTo>
                  <a:lnTo>
                    <a:pt x="34911" y="12325"/>
                  </a:lnTo>
                  <a:lnTo>
                    <a:pt x="35698" y="12508"/>
                  </a:lnTo>
                  <a:lnTo>
                    <a:pt x="36360" y="13250"/>
                  </a:lnTo>
                  <a:lnTo>
                    <a:pt x="36565" y="10294"/>
                  </a:lnTo>
                  <a:lnTo>
                    <a:pt x="36714" y="7338"/>
                  </a:lnTo>
                  <a:lnTo>
                    <a:pt x="35858" y="7167"/>
                  </a:lnTo>
                  <a:lnTo>
                    <a:pt x="35276" y="6836"/>
                  </a:lnTo>
                  <a:lnTo>
                    <a:pt x="34602" y="6517"/>
                  </a:lnTo>
                  <a:lnTo>
                    <a:pt x="33883" y="6517"/>
                  </a:lnTo>
                  <a:lnTo>
                    <a:pt x="32948" y="7064"/>
                  </a:lnTo>
                  <a:lnTo>
                    <a:pt x="32252" y="8034"/>
                  </a:lnTo>
                  <a:lnTo>
                    <a:pt x="31430" y="7487"/>
                  </a:lnTo>
                  <a:close/>
                  <a:moveTo>
                    <a:pt x="24115" y="3686"/>
                  </a:moveTo>
                  <a:lnTo>
                    <a:pt x="23978" y="3481"/>
                  </a:lnTo>
                  <a:lnTo>
                    <a:pt x="23190" y="4143"/>
                  </a:lnTo>
                  <a:lnTo>
                    <a:pt x="22266" y="4188"/>
                  </a:lnTo>
                  <a:lnTo>
                    <a:pt x="21250" y="4051"/>
                  </a:lnTo>
                  <a:lnTo>
                    <a:pt x="20622" y="3789"/>
                  </a:lnTo>
                  <a:lnTo>
                    <a:pt x="19949" y="4474"/>
                  </a:lnTo>
                  <a:lnTo>
                    <a:pt x="19778" y="4839"/>
                  </a:lnTo>
                  <a:lnTo>
                    <a:pt x="19367" y="6208"/>
                  </a:lnTo>
                  <a:lnTo>
                    <a:pt x="19242" y="6927"/>
                  </a:lnTo>
                  <a:lnTo>
                    <a:pt x="18899" y="7521"/>
                  </a:lnTo>
                  <a:lnTo>
                    <a:pt x="19127" y="8137"/>
                  </a:lnTo>
                  <a:lnTo>
                    <a:pt x="19447" y="8148"/>
                  </a:lnTo>
                  <a:lnTo>
                    <a:pt x="19538" y="9016"/>
                  </a:lnTo>
                  <a:lnTo>
                    <a:pt x="19264" y="9860"/>
                  </a:lnTo>
                  <a:lnTo>
                    <a:pt x="19595" y="10134"/>
                  </a:lnTo>
                  <a:lnTo>
                    <a:pt x="20109" y="9986"/>
                  </a:lnTo>
                  <a:lnTo>
                    <a:pt x="20155" y="8696"/>
                  </a:lnTo>
                  <a:lnTo>
                    <a:pt x="20120" y="7635"/>
                  </a:lnTo>
                  <a:lnTo>
                    <a:pt x="20668" y="7361"/>
                  </a:lnTo>
                  <a:lnTo>
                    <a:pt x="20565" y="8251"/>
                  </a:lnTo>
                  <a:lnTo>
                    <a:pt x="21125" y="8776"/>
                  </a:lnTo>
                  <a:lnTo>
                    <a:pt x="21010" y="9130"/>
                  </a:lnTo>
                  <a:lnTo>
                    <a:pt x="21193" y="9381"/>
                  </a:lnTo>
                  <a:lnTo>
                    <a:pt x="21992" y="9039"/>
                  </a:lnTo>
                  <a:lnTo>
                    <a:pt x="21558" y="9780"/>
                  </a:lnTo>
                  <a:lnTo>
                    <a:pt x="21866" y="10089"/>
                  </a:lnTo>
                  <a:lnTo>
                    <a:pt x="22300" y="9815"/>
                  </a:lnTo>
                  <a:lnTo>
                    <a:pt x="22346" y="9233"/>
                  </a:lnTo>
                  <a:lnTo>
                    <a:pt x="21672" y="8183"/>
                  </a:lnTo>
                  <a:lnTo>
                    <a:pt x="21832" y="7863"/>
                  </a:lnTo>
                  <a:lnTo>
                    <a:pt x="21102" y="6711"/>
                  </a:lnTo>
                  <a:lnTo>
                    <a:pt x="21821" y="6357"/>
                  </a:lnTo>
                  <a:lnTo>
                    <a:pt x="22186" y="5820"/>
                  </a:lnTo>
                  <a:lnTo>
                    <a:pt x="22528" y="5957"/>
                  </a:lnTo>
                  <a:lnTo>
                    <a:pt x="22608" y="5535"/>
                  </a:lnTo>
                  <a:lnTo>
                    <a:pt x="21102" y="5843"/>
                  </a:lnTo>
                  <a:lnTo>
                    <a:pt x="20668" y="6254"/>
                  </a:lnTo>
                  <a:lnTo>
                    <a:pt x="19949" y="5455"/>
                  </a:lnTo>
                  <a:lnTo>
                    <a:pt x="20075" y="4770"/>
                  </a:lnTo>
                  <a:lnTo>
                    <a:pt x="20782" y="4622"/>
                  </a:lnTo>
                  <a:lnTo>
                    <a:pt x="22106" y="4588"/>
                  </a:lnTo>
                  <a:lnTo>
                    <a:pt x="22871" y="4770"/>
                  </a:lnTo>
                  <a:lnTo>
                    <a:pt x="23487" y="4588"/>
                  </a:lnTo>
                  <a:close/>
                  <a:moveTo>
                    <a:pt x="26888" y="3960"/>
                  </a:moveTo>
                  <a:lnTo>
                    <a:pt x="26796" y="3584"/>
                  </a:lnTo>
                  <a:lnTo>
                    <a:pt x="26329" y="3492"/>
                  </a:lnTo>
                  <a:lnTo>
                    <a:pt x="26260" y="3002"/>
                  </a:lnTo>
                  <a:lnTo>
                    <a:pt x="25998" y="3321"/>
                  </a:lnTo>
                  <a:lnTo>
                    <a:pt x="25861" y="4051"/>
                  </a:lnTo>
                  <a:lnTo>
                    <a:pt x="26100" y="5227"/>
                  </a:lnTo>
                  <a:lnTo>
                    <a:pt x="26420" y="5798"/>
                  </a:lnTo>
                  <a:lnTo>
                    <a:pt x="26648" y="5683"/>
                  </a:lnTo>
                  <a:lnTo>
                    <a:pt x="26317" y="5216"/>
                  </a:lnTo>
                  <a:lnTo>
                    <a:pt x="26443" y="4656"/>
                  </a:lnTo>
                  <a:lnTo>
                    <a:pt x="26854" y="4736"/>
                  </a:lnTo>
                  <a:close/>
                  <a:moveTo>
                    <a:pt x="18203" y="3310"/>
                  </a:moveTo>
                  <a:lnTo>
                    <a:pt x="18329" y="2899"/>
                  </a:lnTo>
                  <a:lnTo>
                    <a:pt x="17712" y="2043"/>
                  </a:lnTo>
                  <a:lnTo>
                    <a:pt x="18146" y="1221"/>
                  </a:lnTo>
                  <a:lnTo>
                    <a:pt x="17427" y="1073"/>
                  </a:lnTo>
                  <a:lnTo>
                    <a:pt x="16514" y="1073"/>
                  </a:lnTo>
                  <a:lnTo>
                    <a:pt x="16274" y="2100"/>
                  </a:lnTo>
                  <a:lnTo>
                    <a:pt x="15989" y="2420"/>
                  </a:lnTo>
                  <a:lnTo>
                    <a:pt x="15601" y="3686"/>
                  </a:lnTo>
                  <a:lnTo>
                    <a:pt x="14962" y="3869"/>
                  </a:lnTo>
                  <a:lnTo>
                    <a:pt x="14186" y="3618"/>
                  </a:lnTo>
                  <a:lnTo>
                    <a:pt x="13798" y="3698"/>
                  </a:lnTo>
                  <a:lnTo>
                    <a:pt x="13342" y="4154"/>
                  </a:lnTo>
                  <a:lnTo>
                    <a:pt x="12839" y="4097"/>
                  </a:lnTo>
                  <a:lnTo>
                    <a:pt x="12326" y="4268"/>
                  </a:lnTo>
                  <a:lnTo>
                    <a:pt x="11767" y="3766"/>
                  </a:lnTo>
                  <a:lnTo>
                    <a:pt x="11618" y="3161"/>
                  </a:lnTo>
                  <a:lnTo>
                    <a:pt x="11150" y="3755"/>
                  </a:lnTo>
                  <a:lnTo>
                    <a:pt x="11070" y="4599"/>
                  </a:lnTo>
                  <a:lnTo>
                    <a:pt x="11185" y="5398"/>
                  </a:lnTo>
                  <a:lnTo>
                    <a:pt x="11550" y="6163"/>
                  </a:lnTo>
                  <a:lnTo>
                    <a:pt x="11949" y="6425"/>
                  </a:lnTo>
                  <a:lnTo>
                    <a:pt x="12052" y="7635"/>
                  </a:lnTo>
                  <a:lnTo>
                    <a:pt x="12702" y="7749"/>
                  </a:lnTo>
                  <a:lnTo>
                    <a:pt x="13216" y="7692"/>
                  </a:lnTo>
                  <a:lnTo>
                    <a:pt x="13501" y="8137"/>
                  </a:lnTo>
                  <a:lnTo>
                    <a:pt x="14460" y="7806"/>
                  </a:lnTo>
                  <a:lnTo>
                    <a:pt x="14859" y="8091"/>
                  </a:lnTo>
                  <a:lnTo>
                    <a:pt x="15430" y="8148"/>
                  </a:lnTo>
                  <a:lnTo>
                    <a:pt x="15715" y="8708"/>
                  </a:lnTo>
                  <a:lnTo>
                    <a:pt x="16640" y="8297"/>
                  </a:lnTo>
                  <a:lnTo>
                    <a:pt x="16754" y="8616"/>
                  </a:lnTo>
                  <a:lnTo>
                    <a:pt x="17108" y="7235"/>
                  </a:lnTo>
                  <a:lnTo>
                    <a:pt x="17153" y="6323"/>
                  </a:lnTo>
                  <a:lnTo>
                    <a:pt x="17941" y="5706"/>
                  </a:lnTo>
                  <a:lnTo>
                    <a:pt x="17906" y="4885"/>
                  </a:lnTo>
                  <a:lnTo>
                    <a:pt x="18169" y="4268"/>
                  </a:lnTo>
                  <a:lnTo>
                    <a:pt x="19127" y="4154"/>
                  </a:lnTo>
                  <a:close/>
                  <a:moveTo>
                    <a:pt x="8400" y="10294"/>
                  </a:moveTo>
                  <a:lnTo>
                    <a:pt x="8503" y="8890"/>
                  </a:lnTo>
                  <a:lnTo>
                    <a:pt x="8742" y="7749"/>
                  </a:lnTo>
                  <a:lnTo>
                    <a:pt x="8366" y="7178"/>
                  </a:lnTo>
                  <a:lnTo>
                    <a:pt x="7784" y="7110"/>
                  </a:lnTo>
                  <a:lnTo>
                    <a:pt x="7510" y="6596"/>
                  </a:lnTo>
                  <a:lnTo>
                    <a:pt x="7384" y="5969"/>
                  </a:lnTo>
                  <a:lnTo>
                    <a:pt x="7099" y="5934"/>
                  </a:lnTo>
                  <a:lnTo>
                    <a:pt x="6643" y="5626"/>
                  </a:lnTo>
                  <a:lnTo>
                    <a:pt x="6973" y="4885"/>
                  </a:lnTo>
                  <a:lnTo>
                    <a:pt x="6357" y="4462"/>
                  </a:lnTo>
                  <a:lnTo>
                    <a:pt x="5889" y="3709"/>
                  </a:lnTo>
                  <a:lnTo>
                    <a:pt x="5205" y="3081"/>
                  </a:lnTo>
                  <a:lnTo>
                    <a:pt x="4394" y="3070"/>
                  </a:lnTo>
                  <a:lnTo>
                    <a:pt x="3607" y="2100"/>
                  </a:lnTo>
                  <a:lnTo>
                    <a:pt x="3150" y="1712"/>
                  </a:lnTo>
                  <a:lnTo>
                    <a:pt x="2511" y="1107"/>
                  </a:lnTo>
                  <a:lnTo>
                    <a:pt x="1770" y="217"/>
                  </a:lnTo>
                  <a:lnTo>
                    <a:pt x="514" y="46"/>
                  </a:lnTo>
                  <a:lnTo>
                    <a:pt x="1" y="0"/>
                  </a:lnTo>
                  <a:lnTo>
                    <a:pt x="81" y="457"/>
                  </a:lnTo>
                  <a:lnTo>
                    <a:pt x="948" y="1461"/>
                  </a:lnTo>
                  <a:lnTo>
                    <a:pt x="1576" y="1974"/>
                  </a:lnTo>
                  <a:lnTo>
                    <a:pt x="2021" y="2762"/>
                  </a:lnTo>
                  <a:lnTo>
                    <a:pt x="2751" y="3333"/>
                  </a:lnTo>
                  <a:lnTo>
                    <a:pt x="3059" y="4029"/>
                  </a:lnTo>
                  <a:lnTo>
                    <a:pt x="3310" y="4816"/>
                  </a:lnTo>
                  <a:lnTo>
                    <a:pt x="4006" y="5569"/>
                  </a:lnTo>
                  <a:lnTo>
                    <a:pt x="4588" y="6836"/>
                  </a:lnTo>
                  <a:lnTo>
                    <a:pt x="4976" y="7521"/>
                  </a:lnTo>
                  <a:lnTo>
                    <a:pt x="5558" y="8263"/>
                  </a:lnTo>
                  <a:lnTo>
                    <a:pt x="5878" y="8799"/>
                  </a:lnTo>
                  <a:lnTo>
                    <a:pt x="6871" y="9541"/>
                  </a:lnTo>
                  <a:lnTo>
                    <a:pt x="7510" y="10305"/>
                  </a:ln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62525" tIns="162525" rIns="162525" bIns="1625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Calibri"/>
                <a:buNone/>
              </a:pPr>
              <a:endPara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7" name="Google Shape;399;p34">
              <a:extLst>
                <a:ext uri="{FF2B5EF4-FFF2-40B4-BE49-F238E27FC236}">
                  <a16:creationId xmlns:a16="http://schemas.microsoft.com/office/drawing/2014/main" id="{DD37AA60-6AD5-13B3-F0CF-C04FAA615531}"/>
                </a:ext>
              </a:extLst>
            </p:cNvPr>
            <p:cNvSpPr/>
            <p:nvPr/>
          </p:nvSpPr>
          <p:spPr>
            <a:xfrm>
              <a:off x="5054350" y="2306700"/>
              <a:ext cx="552950" cy="624825"/>
            </a:xfrm>
            <a:custGeom>
              <a:avLst/>
              <a:gdLst/>
              <a:ahLst/>
              <a:cxnLst/>
              <a:rect l="l" t="t" r="r" b="b"/>
              <a:pathLst>
                <a:path w="22118" h="24993" extrusionOk="0">
                  <a:moveTo>
                    <a:pt x="9073" y="4816"/>
                  </a:moveTo>
                  <a:lnTo>
                    <a:pt x="7863" y="4189"/>
                  </a:lnTo>
                  <a:lnTo>
                    <a:pt x="6985" y="3618"/>
                  </a:lnTo>
                  <a:lnTo>
                    <a:pt x="6517" y="2625"/>
                  </a:lnTo>
                  <a:lnTo>
                    <a:pt x="7110" y="2751"/>
                  </a:lnTo>
                  <a:lnTo>
                    <a:pt x="7019" y="2283"/>
                  </a:lnTo>
                  <a:lnTo>
                    <a:pt x="6597" y="1815"/>
                  </a:lnTo>
                  <a:lnTo>
                    <a:pt x="6482" y="1073"/>
                  </a:lnTo>
                  <a:lnTo>
                    <a:pt x="5398" y="0"/>
                  </a:lnTo>
                  <a:lnTo>
                    <a:pt x="4873" y="765"/>
                  </a:lnTo>
                  <a:lnTo>
                    <a:pt x="4052" y="913"/>
                  </a:lnTo>
                  <a:lnTo>
                    <a:pt x="2842" y="685"/>
                  </a:lnTo>
                  <a:lnTo>
                    <a:pt x="2568" y="1084"/>
                  </a:lnTo>
                  <a:lnTo>
                    <a:pt x="3025" y="1883"/>
                  </a:lnTo>
                  <a:lnTo>
                    <a:pt x="3447" y="2500"/>
                  </a:lnTo>
                  <a:lnTo>
                    <a:pt x="4154" y="2933"/>
                  </a:lnTo>
                  <a:lnTo>
                    <a:pt x="3629" y="3470"/>
                  </a:lnTo>
                  <a:lnTo>
                    <a:pt x="3766" y="4109"/>
                  </a:lnTo>
                  <a:lnTo>
                    <a:pt x="3207" y="5010"/>
                  </a:lnTo>
                  <a:lnTo>
                    <a:pt x="2910" y="5935"/>
                  </a:lnTo>
                  <a:lnTo>
                    <a:pt x="2271" y="6893"/>
                  </a:lnTo>
                  <a:lnTo>
                    <a:pt x="1358" y="6813"/>
                  </a:lnTo>
                  <a:lnTo>
                    <a:pt x="662" y="7761"/>
                  </a:lnTo>
                  <a:lnTo>
                    <a:pt x="1233" y="8171"/>
                  </a:lnTo>
                  <a:lnTo>
                    <a:pt x="1415" y="8868"/>
                  </a:lnTo>
                  <a:lnTo>
                    <a:pt x="1918" y="9324"/>
                  </a:lnTo>
                  <a:lnTo>
                    <a:pt x="2169" y="10111"/>
                  </a:lnTo>
                  <a:lnTo>
                    <a:pt x="457" y="10111"/>
                  </a:lnTo>
                  <a:lnTo>
                    <a:pt x="0" y="10716"/>
                  </a:lnTo>
                  <a:lnTo>
                    <a:pt x="1016" y="11481"/>
                  </a:lnTo>
                  <a:lnTo>
                    <a:pt x="1290" y="11835"/>
                  </a:lnTo>
                  <a:lnTo>
                    <a:pt x="948" y="12166"/>
                  </a:lnTo>
                  <a:lnTo>
                    <a:pt x="2089" y="13261"/>
                  </a:lnTo>
                  <a:lnTo>
                    <a:pt x="2659" y="13375"/>
                  </a:lnTo>
                  <a:lnTo>
                    <a:pt x="3744" y="12839"/>
                  </a:lnTo>
                  <a:lnTo>
                    <a:pt x="3983" y="13672"/>
                  </a:lnTo>
                  <a:lnTo>
                    <a:pt x="4097" y="14790"/>
                  </a:lnTo>
                  <a:lnTo>
                    <a:pt x="4451" y="15943"/>
                  </a:lnTo>
                  <a:lnTo>
                    <a:pt x="4965" y="17701"/>
                  </a:lnTo>
                  <a:lnTo>
                    <a:pt x="5798" y="18956"/>
                  </a:lnTo>
                  <a:lnTo>
                    <a:pt x="5980" y="19515"/>
                  </a:lnTo>
                  <a:lnTo>
                    <a:pt x="6266" y="20656"/>
                  </a:lnTo>
                  <a:lnTo>
                    <a:pt x="6745" y="21524"/>
                  </a:lnTo>
                  <a:lnTo>
                    <a:pt x="7064" y="21957"/>
                  </a:lnTo>
                  <a:lnTo>
                    <a:pt x="7418" y="22870"/>
                  </a:lnTo>
                  <a:lnTo>
                    <a:pt x="7863" y="24137"/>
                  </a:lnTo>
                  <a:lnTo>
                    <a:pt x="8651" y="24993"/>
                  </a:lnTo>
                  <a:lnTo>
                    <a:pt x="8959" y="24730"/>
                  </a:lnTo>
                  <a:lnTo>
                    <a:pt x="9199" y="24103"/>
                  </a:lnTo>
                  <a:lnTo>
                    <a:pt x="9918" y="23852"/>
                  </a:lnTo>
                  <a:lnTo>
                    <a:pt x="9655" y="23555"/>
                  </a:lnTo>
                  <a:lnTo>
                    <a:pt x="9975" y="22870"/>
                  </a:lnTo>
                  <a:lnTo>
                    <a:pt x="10385" y="22825"/>
                  </a:lnTo>
                  <a:lnTo>
                    <a:pt x="10283" y="21284"/>
                  </a:lnTo>
                  <a:lnTo>
                    <a:pt x="10557" y="20417"/>
                  </a:lnTo>
                  <a:lnTo>
                    <a:pt x="10454" y="19652"/>
                  </a:lnTo>
                  <a:lnTo>
                    <a:pt x="10191" y="18488"/>
                  </a:lnTo>
                  <a:lnTo>
                    <a:pt x="10363" y="17792"/>
                  </a:lnTo>
                  <a:lnTo>
                    <a:pt x="10716" y="17746"/>
                  </a:lnTo>
                  <a:lnTo>
                    <a:pt x="11401" y="17415"/>
                  </a:lnTo>
                  <a:lnTo>
                    <a:pt x="11766" y="17187"/>
                  </a:lnTo>
                  <a:lnTo>
                    <a:pt x="11732" y="16776"/>
                  </a:lnTo>
                  <a:lnTo>
                    <a:pt x="12440" y="16171"/>
                  </a:lnTo>
                  <a:lnTo>
                    <a:pt x="12965" y="15601"/>
                  </a:lnTo>
                  <a:lnTo>
                    <a:pt x="13729" y="14539"/>
                  </a:lnTo>
                  <a:lnTo>
                    <a:pt x="14779" y="13935"/>
                  </a:lnTo>
                  <a:lnTo>
                    <a:pt x="15121" y="13398"/>
                  </a:lnTo>
                  <a:lnTo>
                    <a:pt x="14996" y="12713"/>
                  </a:lnTo>
                  <a:lnTo>
                    <a:pt x="15932" y="12519"/>
                  </a:lnTo>
                  <a:lnTo>
                    <a:pt x="16468" y="12542"/>
                  </a:lnTo>
                  <a:lnTo>
                    <a:pt x="16537" y="12200"/>
                  </a:lnTo>
                  <a:lnTo>
                    <a:pt x="16308" y="11458"/>
                  </a:lnTo>
                  <a:lnTo>
                    <a:pt x="15932" y="10773"/>
                  </a:lnTo>
                  <a:lnTo>
                    <a:pt x="15989" y="10226"/>
                  </a:lnTo>
                  <a:lnTo>
                    <a:pt x="15464" y="9986"/>
                  </a:lnTo>
                  <a:lnTo>
                    <a:pt x="15578" y="9655"/>
                  </a:lnTo>
                  <a:lnTo>
                    <a:pt x="16023" y="9313"/>
                  </a:lnTo>
                  <a:lnTo>
                    <a:pt x="15361" y="8833"/>
                  </a:lnTo>
                  <a:lnTo>
                    <a:pt x="15532" y="8217"/>
                  </a:lnTo>
                  <a:lnTo>
                    <a:pt x="16217" y="8605"/>
                  </a:lnTo>
                  <a:lnTo>
                    <a:pt x="16605" y="8662"/>
                  </a:lnTo>
                  <a:lnTo>
                    <a:pt x="16776" y="9290"/>
                  </a:lnTo>
                  <a:lnTo>
                    <a:pt x="17552" y="9415"/>
                  </a:lnTo>
                  <a:lnTo>
                    <a:pt x="18260" y="9404"/>
                  </a:lnTo>
                  <a:lnTo>
                    <a:pt x="18751" y="9552"/>
                  </a:lnTo>
                  <a:lnTo>
                    <a:pt x="18522" y="10317"/>
                  </a:lnTo>
                  <a:lnTo>
                    <a:pt x="18180" y="10374"/>
                  </a:lnTo>
                  <a:lnTo>
                    <a:pt x="18020" y="10888"/>
                  </a:lnTo>
                  <a:lnTo>
                    <a:pt x="18522" y="11355"/>
                  </a:lnTo>
                  <a:lnTo>
                    <a:pt x="18545" y="10785"/>
                  </a:lnTo>
                  <a:lnTo>
                    <a:pt x="18762" y="10773"/>
                  </a:lnTo>
                  <a:lnTo>
                    <a:pt x="19401" y="12211"/>
                  </a:lnTo>
                  <a:lnTo>
                    <a:pt x="19743" y="11994"/>
                  </a:lnTo>
                  <a:lnTo>
                    <a:pt x="19618" y="11606"/>
                  </a:lnTo>
                  <a:lnTo>
                    <a:pt x="19743" y="11310"/>
                  </a:lnTo>
                  <a:lnTo>
                    <a:pt x="19618" y="10374"/>
                  </a:lnTo>
                  <a:lnTo>
                    <a:pt x="20280" y="10568"/>
                  </a:lnTo>
                  <a:lnTo>
                    <a:pt x="20485" y="9826"/>
                  </a:lnTo>
                  <a:lnTo>
                    <a:pt x="20451" y="9381"/>
                  </a:lnTo>
                  <a:lnTo>
                    <a:pt x="20748" y="8616"/>
                  </a:lnTo>
                  <a:lnTo>
                    <a:pt x="20611" y="8103"/>
                  </a:lnTo>
                  <a:lnTo>
                    <a:pt x="21489" y="7475"/>
                  </a:lnTo>
                  <a:lnTo>
                    <a:pt x="22071" y="7635"/>
                  </a:lnTo>
                  <a:lnTo>
                    <a:pt x="21889" y="7076"/>
                  </a:lnTo>
                  <a:lnTo>
                    <a:pt x="22117" y="6905"/>
                  </a:lnTo>
                  <a:lnTo>
                    <a:pt x="21980" y="6562"/>
                  </a:lnTo>
                  <a:lnTo>
                    <a:pt x="21113" y="6437"/>
                  </a:lnTo>
                  <a:lnTo>
                    <a:pt x="21284" y="6049"/>
                  </a:lnTo>
                  <a:lnTo>
                    <a:pt x="20782" y="5490"/>
                  </a:lnTo>
                  <a:lnTo>
                    <a:pt x="20325" y="5866"/>
                  </a:lnTo>
                  <a:lnTo>
                    <a:pt x="19629" y="5649"/>
                  </a:lnTo>
                  <a:lnTo>
                    <a:pt x="18876" y="6220"/>
                  </a:lnTo>
                  <a:lnTo>
                    <a:pt x="18317" y="6905"/>
                  </a:lnTo>
                  <a:lnTo>
                    <a:pt x="17723" y="7019"/>
                  </a:lnTo>
                  <a:lnTo>
                    <a:pt x="18100" y="7304"/>
                  </a:lnTo>
                  <a:lnTo>
                    <a:pt x="18157" y="7863"/>
                  </a:lnTo>
                  <a:lnTo>
                    <a:pt x="17529" y="7886"/>
                  </a:lnTo>
                  <a:lnTo>
                    <a:pt x="16868" y="7829"/>
                  </a:lnTo>
                  <a:lnTo>
                    <a:pt x="16411" y="7977"/>
                  </a:lnTo>
                  <a:lnTo>
                    <a:pt x="15624" y="7612"/>
                  </a:lnTo>
                  <a:lnTo>
                    <a:pt x="15578" y="7441"/>
                  </a:lnTo>
                  <a:lnTo>
                    <a:pt x="15361" y="6722"/>
                  </a:lnTo>
                  <a:lnTo>
                    <a:pt x="14939" y="6916"/>
                  </a:lnTo>
                  <a:lnTo>
                    <a:pt x="14950" y="7304"/>
                  </a:lnTo>
                  <a:lnTo>
                    <a:pt x="15167" y="7886"/>
                  </a:lnTo>
                  <a:lnTo>
                    <a:pt x="15156" y="8240"/>
                  </a:lnTo>
                  <a:lnTo>
                    <a:pt x="14494" y="8263"/>
                  </a:lnTo>
                  <a:lnTo>
                    <a:pt x="13524" y="8046"/>
                  </a:lnTo>
                  <a:lnTo>
                    <a:pt x="12907" y="7955"/>
                  </a:lnTo>
                  <a:lnTo>
                    <a:pt x="12371" y="7498"/>
                  </a:lnTo>
                  <a:lnTo>
                    <a:pt x="11287" y="7373"/>
                  </a:lnTo>
                  <a:lnTo>
                    <a:pt x="10191" y="6870"/>
                  </a:lnTo>
                  <a:lnTo>
                    <a:pt x="9358" y="6437"/>
                  </a:lnTo>
                  <a:lnTo>
                    <a:pt x="8548" y="6072"/>
                  </a:lnTo>
                  <a:lnTo>
                    <a:pt x="8674" y="5238"/>
                  </a:ln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62525" tIns="162525" rIns="162525" bIns="1625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Calibri"/>
                <a:buNone/>
              </a:pPr>
              <a:endPara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8" name="Google Shape;400;p34">
              <a:extLst>
                <a:ext uri="{FF2B5EF4-FFF2-40B4-BE49-F238E27FC236}">
                  <a16:creationId xmlns:a16="http://schemas.microsoft.com/office/drawing/2014/main" id="{DBB1FB4E-A12D-865F-E6D9-CC7D1749E31D}"/>
                </a:ext>
              </a:extLst>
            </p:cNvPr>
            <p:cNvSpPr/>
            <p:nvPr/>
          </p:nvSpPr>
          <p:spPr>
            <a:xfrm>
              <a:off x="3550225" y="1870750"/>
              <a:ext cx="68775" cy="74775"/>
            </a:xfrm>
            <a:custGeom>
              <a:avLst/>
              <a:gdLst/>
              <a:ahLst/>
              <a:cxnLst/>
              <a:rect l="l" t="t" r="r" b="b"/>
              <a:pathLst>
                <a:path w="2751" h="2991" extrusionOk="0">
                  <a:moveTo>
                    <a:pt x="2648" y="1085"/>
                  </a:moveTo>
                  <a:lnTo>
                    <a:pt x="2157" y="902"/>
                  </a:lnTo>
                  <a:lnTo>
                    <a:pt x="1735" y="913"/>
                  </a:lnTo>
                  <a:lnTo>
                    <a:pt x="1895" y="457"/>
                  </a:lnTo>
                  <a:lnTo>
                    <a:pt x="1781" y="1"/>
                  </a:lnTo>
                  <a:lnTo>
                    <a:pt x="1256" y="400"/>
                  </a:lnTo>
                  <a:lnTo>
                    <a:pt x="297" y="1073"/>
                  </a:lnTo>
                  <a:lnTo>
                    <a:pt x="594" y="1941"/>
                  </a:lnTo>
                  <a:lnTo>
                    <a:pt x="0" y="2854"/>
                  </a:lnTo>
                  <a:lnTo>
                    <a:pt x="959" y="2990"/>
                  </a:lnTo>
                  <a:lnTo>
                    <a:pt x="2191" y="2477"/>
                  </a:lnTo>
                  <a:lnTo>
                    <a:pt x="2751" y="1701"/>
                  </a:ln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62525" tIns="162525" rIns="162525" bIns="1625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Calibri"/>
                <a:buNone/>
              </a:pPr>
              <a:endPara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9" name="Google Shape;401;p34">
              <a:extLst>
                <a:ext uri="{FF2B5EF4-FFF2-40B4-BE49-F238E27FC236}">
                  <a16:creationId xmlns:a16="http://schemas.microsoft.com/office/drawing/2014/main" id="{8DB5FCA8-BC93-1FD9-B35F-A9D196DC09E6}"/>
                </a:ext>
              </a:extLst>
            </p:cNvPr>
            <p:cNvSpPr/>
            <p:nvPr/>
          </p:nvSpPr>
          <p:spPr>
            <a:xfrm>
              <a:off x="4538525" y="2209700"/>
              <a:ext cx="412575" cy="333525"/>
            </a:xfrm>
            <a:custGeom>
              <a:avLst/>
              <a:gdLst/>
              <a:ahLst/>
              <a:cxnLst/>
              <a:rect l="l" t="t" r="r" b="b"/>
              <a:pathLst>
                <a:path w="16503" h="13341" extrusionOk="0">
                  <a:moveTo>
                    <a:pt x="1096" y="753"/>
                  </a:moveTo>
                  <a:lnTo>
                    <a:pt x="639" y="343"/>
                  </a:lnTo>
                  <a:lnTo>
                    <a:pt x="468" y="0"/>
                  </a:lnTo>
                  <a:lnTo>
                    <a:pt x="0" y="251"/>
                  </a:lnTo>
                  <a:lnTo>
                    <a:pt x="411" y="1301"/>
                  </a:lnTo>
                  <a:lnTo>
                    <a:pt x="308" y="1586"/>
                  </a:lnTo>
                  <a:lnTo>
                    <a:pt x="833" y="2328"/>
                  </a:lnTo>
                  <a:lnTo>
                    <a:pt x="833" y="2328"/>
                  </a:lnTo>
                  <a:lnTo>
                    <a:pt x="1506" y="3435"/>
                  </a:lnTo>
                  <a:lnTo>
                    <a:pt x="2031" y="3709"/>
                  </a:lnTo>
                  <a:lnTo>
                    <a:pt x="2180" y="4245"/>
                  </a:lnTo>
                  <a:lnTo>
                    <a:pt x="1849" y="4565"/>
                  </a:lnTo>
                  <a:lnTo>
                    <a:pt x="1780" y="5273"/>
                  </a:lnTo>
                  <a:lnTo>
                    <a:pt x="2431" y="6151"/>
                  </a:lnTo>
                  <a:lnTo>
                    <a:pt x="3435" y="6631"/>
                  </a:lnTo>
                  <a:lnTo>
                    <a:pt x="3937" y="7327"/>
                  </a:lnTo>
                  <a:lnTo>
                    <a:pt x="3903" y="7989"/>
                  </a:lnTo>
                  <a:lnTo>
                    <a:pt x="4143" y="7989"/>
                  </a:lnTo>
                  <a:lnTo>
                    <a:pt x="4223" y="8457"/>
                  </a:lnTo>
                  <a:lnTo>
                    <a:pt x="4702" y="8947"/>
                  </a:lnTo>
                  <a:lnTo>
                    <a:pt x="4942" y="8582"/>
                  </a:lnTo>
                  <a:lnTo>
                    <a:pt x="5478" y="8890"/>
                  </a:lnTo>
                  <a:lnTo>
                    <a:pt x="5877" y="8742"/>
                  </a:lnTo>
                  <a:lnTo>
                    <a:pt x="6596" y="9940"/>
                  </a:lnTo>
                  <a:lnTo>
                    <a:pt x="7213" y="10807"/>
                  </a:lnTo>
                  <a:lnTo>
                    <a:pt x="8000" y="11070"/>
                  </a:lnTo>
                  <a:lnTo>
                    <a:pt x="8867" y="11766"/>
                  </a:lnTo>
                  <a:lnTo>
                    <a:pt x="9849" y="12063"/>
                  </a:lnTo>
                  <a:lnTo>
                    <a:pt x="10579" y="11629"/>
                  </a:lnTo>
                  <a:lnTo>
                    <a:pt x="11150" y="11469"/>
                  </a:lnTo>
                  <a:lnTo>
                    <a:pt x="11549" y="11629"/>
                  </a:lnTo>
                  <a:lnTo>
                    <a:pt x="12006" y="12736"/>
                  </a:lnTo>
                  <a:lnTo>
                    <a:pt x="12907" y="12850"/>
                  </a:lnTo>
                  <a:lnTo>
                    <a:pt x="13775" y="13067"/>
                  </a:lnTo>
                  <a:lnTo>
                    <a:pt x="15270" y="13341"/>
                  </a:lnTo>
                  <a:lnTo>
                    <a:pt x="15441" y="12280"/>
                  </a:lnTo>
                  <a:lnTo>
                    <a:pt x="16502" y="11812"/>
                  </a:lnTo>
                  <a:lnTo>
                    <a:pt x="16377" y="11401"/>
                  </a:lnTo>
                  <a:lnTo>
                    <a:pt x="15989" y="11253"/>
                  </a:lnTo>
                  <a:lnTo>
                    <a:pt x="15840" y="10442"/>
                  </a:lnTo>
                  <a:lnTo>
                    <a:pt x="15041" y="10054"/>
                  </a:lnTo>
                  <a:lnTo>
                    <a:pt x="14642" y="9495"/>
                  </a:lnTo>
                  <a:lnTo>
                    <a:pt x="14185" y="9027"/>
                  </a:lnTo>
                  <a:lnTo>
                    <a:pt x="14745" y="8206"/>
                  </a:lnTo>
                  <a:lnTo>
                    <a:pt x="14585" y="7635"/>
                  </a:lnTo>
                  <a:lnTo>
                    <a:pt x="13980" y="7475"/>
                  </a:lnTo>
                  <a:lnTo>
                    <a:pt x="13820" y="6905"/>
                  </a:lnTo>
                  <a:lnTo>
                    <a:pt x="13432" y="6174"/>
                  </a:lnTo>
                  <a:lnTo>
                    <a:pt x="13660" y="5672"/>
                  </a:lnTo>
                  <a:lnTo>
                    <a:pt x="13307" y="5546"/>
                  </a:lnTo>
                  <a:lnTo>
                    <a:pt x="13375" y="4873"/>
                  </a:lnTo>
                  <a:lnTo>
                    <a:pt x="13444" y="3732"/>
                  </a:lnTo>
                  <a:lnTo>
                    <a:pt x="13215" y="2956"/>
                  </a:lnTo>
                  <a:lnTo>
                    <a:pt x="12668" y="2922"/>
                  </a:lnTo>
                  <a:lnTo>
                    <a:pt x="11618" y="2111"/>
                  </a:lnTo>
                  <a:lnTo>
                    <a:pt x="11013" y="2009"/>
                  </a:lnTo>
                  <a:lnTo>
                    <a:pt x="10077" y="1541"/>
                  </a:lnTo>
                  <a:lnTo>
                    <a:pt x="9541" y="1450"/>
                  </a:lnTo>
                  <a:lnTo>
                    <a:pt x="9244" y="1621"/>
                  </a:lnTo>
                  <a:lnTo>
                    <a:pt x="8742" y="1598"/>
                  </a:lnTo>
                  <a:lnTo>
                    <a:pt x="8308" y="2123"/>
                  </a:lnTo>
                  <a:lnTo>
                    <a:pt x="7680" y="2294"/>
                  </a:lnTo>
                  <a:lnTo>
                    <a:pt x="7658" y="2522"/>
                  </a:lnTo>
                  <a:lnTo>
                    <a:pt x="6528" y="2762"/>
                  </a:lnTo>
                  <a:lnTo>
                    <a:pt x="5444" y="2614"/>
                  </a:lnTo>
                  <a:lnTo>
                    <a:pt x="4827" y="2134"/>
                  </a:lnTo>
                  <a:lnTo>
                    <a:pt x="4086" y="1952"/>
                  </a:lnTo>
                  <a:lnTo>
                    <a:pt x="3732" y="1267"/>
                  </a:lnTo>
                  <a:lnTo>
                    <a:pt x="3549" y="1313"/>
                  </a:lnTo>
                  <a:lnTo>
                    <a:pt x="3001" y="822"/>
                  </a:lnTo>
                  <a:lnTo>
                    <a:pt x="3173" y="388"/>
                  </a:lnTo>
                  <a:lnTo>
                    <a:pt x="2910" y="114"/>
                  </a:lnTo>
                  <a:lnTo>
                    <a:pt x="2636" y="183"/>
                  </a:lnTo>
                  <a:lnTo>
                    <a:pt x="1883" y="856"/>
                  </a:lnTo>
                  <a:lnTo>
                    <a:pt x="1621" y="879"/>
                  </a:ln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62525" tIns="162525" rIns="162525" bIns="1625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Calibri"/>
                <a:buNone/>
              </a:pPr>
              <a:endPara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0" name="Google Shape;402;p34">
              <a:extLst>
                <a:ext uri="{FF2B5EF4-FFF2-40B4-BE49-F238E27FC236}">
                  <a16:creationId xmlns:a16="http://schemas.microsoft.com/office/drawing/2014/main" id="{CC2255C7-644D-7E27-AE0F-18BF5DA7AEC7}"/>
                </a:ext>
              </a:extLst>
            </p:cNvPr>
            <p:cNvSpPr/>
            <p:nvPr/>
          </p:nvSpPr>
          <p:spPr>
            <a:xfrm>
              <a:off x="4458925" y="2262750"/>
              <a:ext cx="197150" cy="189200"/>
            </a:xfrm>
            <a:custGeom>
              <a:avLst/>
              <a:gdLst/>
              <a:ahLst/>
              <a:cxnLst/>
              <a:rect l="l" t="t" r="r" b="b"/>
              <a:pathLst>
                <a:path w="7886" h="7568" extrusionOk="0">
                  <a:moveTo>
                    <a:pt x="3389" y="126"/>
                  </a:moveTo>
                  <a:lnTo>
                    <a:pt x="2511" y="1"/>
                  </a:lnTo>
                  <a:lnTo>
                    <a:pt x="2214" y="149"/>
                  </a:lnTo>
                  <a:lnTo>
                    <a:pt x="1906" y="731"/>
                  </a:lnTo>
                  <a:lnTo>
                    <a:pt x="1529" y="959"/>
                  </a:lnTo>
                  <a:lnTo>
                    <a:pt x="1700" y="1633"/>
                  </a:lnTo>
                  <a:lnTo>
                    <a:pt x="1564" y="2740"/>
                  </a:lnTo>
                  <a:lnTo>
                    <a:pt x="0" y="3698"/>
                  </a:lnTo>
                  <a:lnTo>
                    <a:pt x="434" y="4794"/>
                  </a:lnTo>
                  <a:lnTo>
                    <a:pt x="1392" y="5034"/>
                  </a:lnTo>
                  <a:lnTo>
                    <a:pt x="2613" y="5684"/>
                  </a:lnTo>
                  <a:lnTo>
                    <a:pt x="4987" y="7487"/>
                  </a:lnTo>
                  <a:lnTo>
                    <a:pt x="6448" y="7567"/>
                  </a:lnTo>
                  <a:lnTo>
                    <a:pt x="6904" y="6688"/>
                  </a:lnTo>
                  <a:lnTo>
                    <a:pt x="7429" y="6768"/>
                  </a:lnTo>
                  <a:lnTo>
                    <a:pt x="7886" y="6814"/>
                  </a:lnTo>
                  <a:lnTo>
                    <a:pt x="7407" y="6335"/>
                  </a:lnTo>
                  <a:lnTo>
                    <a:pt x="7327" y="5867"/>
                  </a:lnTo>
                  <a:lnTo>
                    <a:pt x="7087" y="5867"/>
                  </a:lnTo>
                  <a:lnTo>
                    <a:pt x="7121" y="5205"/>
                  </a:lnTo>
                  <a:lnTo>
                    <a:pt x="6619" y="4509"/>
                  </a:lnTo>
                  <a:lnTo>
                    <a:pt x="5615" y="4029"/>
                  </a:lnTo>
                  <a:lnTo>
                    <a:pt x="4964" y="3151"/>
                  </a:lnTo>
                  <a:lnTo>
                    <a:pt x="5033" y="2443"/>
                  </a:lnTo>
                  <a:lnTo>
                    <a:pt x="5364" y="2123"/>
                  </a:lnTo>
                  <a:lnTo>
                    <a:pt x="5215" y="1587"/>
                  </a:lnTo>
                  <a:lnTo>
                    <a:pt x="4690" y="1313"/>
                  </a:lnTo>
                  <a:lnTo>
                    <a:pt x="4017" y="206"/>
                  </a:lnTo>
                  <a:lnTo>
                    <a:pt x="4017" y="206"/>
                  </a:lnTo>
                  <a:lnTo>
                    <a:pt x="3698" y="355"/>
                  </a:ln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62525" tIns="162525" rIns="162525" bIns="1625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Calibri"/>
                <a:buNone/>
              </a:pPr>
              <a:endPara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1" name="Google Shape;403;p34">
              <a:extLst>
                <a:ext uri="{FF2B5EF4-FFF2-40B4-BE49-F238E27FC236}">
                  <a16:creationId xmlns:a16="http://schemas.microsoft.com/office/drawing/2014/main" id="{0AD00962-52D2-55F9-DAC5-0F853DF3A3F7}"/>
                </a:ext>
              </a:extLst>
            </p:cNvPr>
            <p:cNvSpPr/>
            <p:nvPr/>
          </p:nvSpPr>
          <p:spPr>
            <a:xfrm>
              <a:off x="3353350" y="1635650"/>
              <a:ext cx="161225" cy="60525"/>
            </a:xfrm>
            <a:custGeom>
              <a:avLst/>
              <a:gdLst/>
              <a:ahLst/>
              <a:cxnLst/>
              <a:rect l="l" t="t" r="r" b="b"/>
              <a:pathLst>
                <a:path w="6449" h="2421" extrusionOk="0">
                  <a:moveTo>
                    <a:pt x="6015" y="69"/>
                  </a:moveTo>
                  <a:lnTo>
                    <a:pt x="5034" y="1"/>
                  </a:lnTo>
                  <a:lnTo>
                    <a:pt x="3995" y="423"/>
                  </a:lnTo>
                  <a:lnTo>
                    <a:pt x="3265" y="206"/>
                  </a:lnTo>
                  <a:lnTo>
                    <a:pt x="2283" y="640"/>
                  </a:lnTo>
                  <a:lnTo>
                    <a:pt x="1439" y="92"/>
                  </a:lnTo>
                  <a:lnTo>
                    <a:pt x="514" y="206"/>
                  </a:lnTo>
                  <a:lnTo>
                    <a:pt x="1" y="731"/>
                  </a:lnTo>
                  <a:lnTo>
                    <a:pt x="1245" y="925"/>
                  </a:lnTo>
                  <a:lnTo>
                    <a:pt x="1222" y="1154"/>
                  </a:lnTo>
                  <a:lnTo>
                    <a:pt x="115" y="1302"/>
                  </a:lnTo>
                  <a:lnTo>
                    <a:pt x="1370" y="1690"/>
                  </a:lnTo>
                  <a:lnTo>
                    <a:pt x="708" y="2044"/>
                  </a:lnTo>
                  <a:lnTo>
                    <a:pt x="2386" y="2306"/>
                  </a:lnTo>
                  <a:lnTo>
                    <a:pt x="3185" y="2420"/>
                  </a:lnTo>
                  <a:lnTo>
                    <a:pt x="3733" y="2272"/>
                  </a:lnTo>
                  <a:lnTo>
                    <a:pt x="5581" y="1724"/>
                  </a:lnTo>
                  <a:lnTo>
                    <a:pt x="6449" y="1119"/>
                  </a:lnTo>
                  <a:lnTo>
                    <a:pt x="5821" y="571"/>
                  </a:ln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62525" tIns="162525" rIns="162525" bIns="1625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Calibri"/>
                <a:buNone/>
              </a:pPr>
              <a:endPara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2" name="Google Shape;404;p34">
              <a:extLst>
                <a:ext uri="{FF2B5EF4-FFF2-40B4-BE49-F238E27FC236}">
                  <a16:creationId xmlns:a16="http://schemas.microsoft.com/office/drawing/2014/main" id="{C0BFE359-C3EB-514B-09D6-4FD21751597E}"/>
                </a:ext>
              </a:extLst>
            </p:cNvPr>
            <p:cNvSpPr/>
            <p:nvPr/>
          </p:nvSpPr>
          <p:spPr>
            <a:xfrm>
              <a:off x="4377875" y="2357200"/>
              <a:ext cx="26000" cy="85600"/>
            </a:xfrm>
            <a:custGeom>
              <a:avLst/>
              <a:gdLst/>
              <a:ahLst/>
              <a:cxnLst/>
              <a:rect l="l" t="t" r="r" b="b"/>
              <a:pathLst>
                <a:path w="1040" h="3424" extrusionOk="0">
                  <a:moveTo>
                    <a:pt x="1005" y="0"/>
                  </a:moveTo>
                  <a:lnTo>
                    <a:pt x="800" y="23"/>
                  </a:lnTo>
                  <a:lnTo>
                    <a:pt x="743" y="171"/>
                  </a:lnTo>
                  <a:lnTo>
                    <a:pt x="480" y="171"/>
                  </a:lnTo>
                  <a:lnTo>
                    <a:pt x="469" y="194"/>
                  </a:lnTo>
                  <a:lnTo>
                    <a:pt x="389" y="423"/>
                  </a:lnTo>
                  <a:lnTo>
                    <a:pt x="298" y="1107"/>
                  </a:lnTo>
                  <a:lnTo>
                    <a:pt x="149" y="1518"/>
                  </a:lnTo>
                  <a:lnTo>
                    <a:pt x="206" y="1575"/>
                  </a:lnTo>
                  <a:lnTo>
                    <a:pt x="1" y="1872"/>
                  </a:lnTo>
                  <a:lnTo>
                    <a:pt x="1" y="1872"/>
                  </a:lnTo>
                  <a:lnTo>
                    <a:pt x="560" y="3184"/>
                  </a:lnTo>
                  <a:lnTo>
                    <a:pt x="663" y="3424"/>
                  </a:lnTo>
                  <a:lnTo>
                    <a:pt x="903" y="1975"/>
                  </a:lnTo>
                  <a:lnTo>
                    <a:pt x="845" y="1632"/>
                  </a:lnTo>
                  <a:lnTo>
                    <a:pt x="503" y="1746"/>
                  </a:lnTo>
                  <a:lnTo>
                    <a:pt x="515" y="1507"/>
                  </a:lnTo>
                  <a:lnTo>
                    <a:pt x="686" y="1393"/>
                  </a:lnTo>
                  <a:lnTo>
                    <a:pt x="492" y="1290"/>
                  </a:lnTo>
                  <a:lnTo>
                    <a:pt x="583" y="674"/>
                  </a:lnTo>
                  <a:lnTo>
                    <a:pt x="868" y="799"/>
                  </a:lnTo>
                  <a:lnTo>
                    <a:pt x="971" y="514"/>
                  </a:lnTo>
                  <a:lnTo>
                    <a:pt x="960" y="514"/>
                  </a:lnTo>
                  <a:lnTo>
                    <a:pt x="1039" y="377"/>
                  </a:ln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62525" tIns="162525" rIns="162525" bIns="1625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Calibri"/>
                <a:buNone/>
              </a:pPr>
              <a:endPara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3" name="Google Shape;405;p34">
              <a:extLst>
                <a:ext uri="{FF2B5EF4-FFF2-40B4-BE49-F238E27FC236}">
                  <a16:creationId xmlns:a16="http://schemas.microsoft.com/office/drawing/2014/main" id="{FEB0C489-880C-2928-9E65-8425831477EA}"/>
                </a:ext>
              </a:extLst>
            </p:cNvPr>
            <p:cNvSpPr/>
            <p:nvPr/>
          </p:nvSpPr>
          <p:spPr>
            <a:xfrm>
              <a:off x="3842650" y="2045925"/>
              <a:ext cx="219725" cy="234550"/>
            </a:xfrm>
            <a:custGeom>
              <a:avLst/>
              <a:gdLst/>
              <a:ahLst/>
              <a:cxnLst/>
              <a:rect l="l" t="t" r="r" b="b"/>
              <a:pathLst>
                <a:path w="8789" h="9382" extrusionOk="0">
                  <a:moveTo>
                    <a:pt x="6722" y="7909"/>
                  </a:moveTo>
                  <a:lnTo>
                    <a:pt x="6152" y="7978"/>
                  </a:lnTo>
                  <a:lnTo>
                    <a:pt x="5399" y="8080"/>
                  </a:lnTo>
                  <a:lnTo>
                    <a:pt x="4520" y="7989"/>
                  </a:lnTo>
                  <a:lnTo>
                    <a:pt x="4440" y="8480"/>
                  </a:lnTo>
                  <a:lnTo>
                    <a:pt x="5501" y="8948"/>
                  </a:lnTo>
                  <a:lnTo>
                    <a:pt x="5889" y="9050"/>
                  </a:lnTo>
                  <a:lnTo>
                    <a:pt x="6494" y="9381"/>
                  </a:lnTo>
                  <a:lnTo>
                    <a:pt x="6620" y="8913"/>
                  </a:lnTo>
                  <a:lnTo>
                    <a:pt x="6494" y="8628"/>
                  </a:lnTo>
                  <a:close/>
                  <a:moveTo>
                    <a:pt x="1907" y="5205"/>
                  </a:moveTo>
                  <a:lnTo>
                    <a:pt x="1553" y="5478"/>
                  </a:lnTo>
                  <a:lnTo>
                    <a:pt x="1153" y="5433"/>
                  </a:lnTo>
                  <a:lnTo>
                    <a:pt x="1336" y="5946"/>
                  </a:lnTo>
                  <a:lnTo>
                    <a:pt x="1393" y="7030"/>
                  </a:lnTo>
                  <a:lnTo>
                    <a:pt x="1690" y="7282"/>
                  </a:lnTo>
                  <a:lnTo>
                    <a:pt x="1975" y="6973"/>
                  </a:lnTo>
                  <a:lnTo>
                    <a:pt x="2329" y="7030"/>
                  </a:lnTo>
                  <a:lnTo>
                    <a:pt x="2386" y="5832"/>
                  </a:lnTo>
                  <a:close/>
                  <a:moveTo>
                    <a:pt x="3949" y="320"/>
                  </a:moveTo>
                  <a:lnTo>
                    <a:pt x="3767" y="1"/>
                  </a:lnTo>
                  <a:lnTo>
                    <a:pt x="3082" y="160"/>
                  </a:lnTo>
                  <a:lnTo>
                    <a:pt x="3014" y="332"/>
                  </a:lnTo>
                  <a:lnTo>
                    <a:pt x="2568" y="206"/>
                  </a:lnTo>
                  <a:lnTo>
                    <a:pt x="2523" y="560"/>
                  </a:lnTo>
                  <a:lnTo>
                    <a:pt x="2226" y="720"/>
                  </a:lnTo>
                  <a:lnTo>
                    <a:pt x="1678" y="605"/>
                  </a:lnTo>
                  <a:lnTo>
                    <a:pt x="1553" y="959"/>
                  </a:lnTo>
                  <a:lnTo>
                    <a:pt x="1210" y="982"/>
                  </a:lnTo>
                  <a:lnTo>
                    <a:pt x="1085" y="845"/>
                  </a:lnTo>
                  <a:lnTo>
                    <a:pt x="697" y="1142"/>
                  </a:lnTo>
                  <a:lnTo>
                    <a:pt x="354" y="1187"/>
                  </a:lnTo>
                  <a:lnTo>
                    <a:pt x="46" y="1005"/>
                  </a:lnTo>
                  <a:lnTo>
                    <a:pt x="12" y="1245"/>
                  </a:lnTo>
                  <a:lnTo>
                    <a:pt x="240" y="1587"/>
                  </a:lnTo>
                  <a:lnTo>
                    <a:pt x="1" y="1838"/>
                  </a:lnTo>
                  <a:lnTo>
                    <a:pt x="218" y="2523"/>
                  </a:lnTo>
                  <a:lnTo>
                    <a:pt x="594" y="2637"/>
                  </a:lnTo>
                  <a:lnTo>
                    <a:pt x="526" y="3025"/>
                  </a:lnTo>
                  <a:lnTo>
                    <a:pt x="822" y="2956"/>
                  </a:lnTo>
                  <a:lnTo>
                    <a:pt x="1222" y="2557"/>
                  </a:lnTo>
                  <a:lnTo>
                    <a:pt x="1553" y="2431"/>
                  </a:lnTo>
                  <a:lnTo>
                    <a:pt x="2158" y="2728"/>
                  </a:lnTo>
                  <a:lnTo>
                    <a:pt x="2523" y="2831"/>
                  </a:lnTo>
                  <a:lnTo>
                    <a:pt x="2797" y="3687"/>
                  </a:lnTo>
                  <a:lnTo>
                    <a:pt x="3310" y="4200"/>
                  </a:lnTo>
                  <a:lnTo>
                    <a:pt x="4006" y="4771"/>
                  </a:lnTo>
                  <a:lnTo>
                    <a:pt x="4611" y="5170"/>
                  </a:lnTo>
                  <a:lnTo>
                    <a:pt x="5159" y="5227"/>
                  </a:lnTo>
                  <a:lnTo>
                    <a:pt x="5490" y="5581"/>
                  </a:lnTo>
                  <a:lnTo>
                    <a:pt x="5981" y="5752"/>
                  </a:lnTo>
                  <a:lnTo>
                    <a:pt x="6220" y="6140"/>
                  </a:lnTo>
                  <a:lnTo>
                    <a:pt x="6528" y="6254"/>
                  </a:lnTo>
                  <a:lnTo>
                    <a:pt x="6791" y="6711"/>
                  </a:lnTo>
                  <a:lnTo>
                    <a:pt x="7122" y="7236"/>
                  </a:lnTo>
                  <a:lnTo>
                    <a:pt x="6962" y="7418"/>
                  </a:lnTo>
                  <a:lnTo>
                    <a:pt x="6848" y="7921"/>
                  </a:lnTo>
                  <a:lnTo>
                    <a:pt x="6859" y="8206"/>
                  </a:lnTo>
                  <a:lnTo>
                    <a:pt x="7156" y="8137"/>
                  </a:lnTo>
                  <a:lnTo>
                    <a:pt x="7521" y="7339"/>
                  </a:lnTo>
                  <a:lnTo>
                    <a:pt x="7818" y="7282"/>
                  </a:lnTo>
                  <a:lnTo>
                    <a:pt x="7875" y="6802"/>
                  </a:lnTo>
                  <a:lnTo>
                    <a:pt x="7316" y="6483"/>
                  </a:lnTo>
                  <a:lnTo>
                    <a:pt x="7590" y="5889"/>
                  </a:lnTo>
                  <a:lnTo>
                    <a:pt x="8229" y="6038"/>
                  </a:lnTo>
                  <a:lnTo>
                    <a:pt x="8674" y="6460"/>
                  </a:lnTo>
                  <a:lnTo>
                    <a:pt x="8788" y="6140"/>
                  </a:lnTo>
                  <a:lnTo>
                    <a:pt x="8697" y="5969"/>
                  </a:lnTo>
                  <a:lnTo>
                    <a:pt x="8035" y="5513"/>
                  </a:lnTo>
                  <a:lnTo>
                    <a:pt x="7476" y="5239"/>
                  </a:lnTo>
                  <a:lnTo>
                    <a:pt x="6791" y="4908"/>
                  </a:lnTo>
                  <a:lnTo>
                    <a:pt x="6985" y="4737"/>
                  </a:lnTo>
                  <a:lnTo>
                    <a:pt x="6791" y="4543"/>
                  </a:lnTo>
                  <a:lnTo>
                    <a:pt x="6220" y="4554"/>
                  </a:lnTo>
                  <a:lnTo>
                    <a:pt x="5364" y="3835"/>
                  </a:lnTo>
                  <a:lnTo>
                    <a:pt x="4954" y="3116"/>
                  </a:lnTo>
                  <a:lnTo>
                    <a:pt x="4246" y="2671"/>
                  </a:lnTo>
                  <a:lnTo>
                    <a:pt x="3972" y="2226"/>
                  </a:lnTo>
                  <a:lnTo>
                    <a:pt x="4052" y="1975"/>
                  </a:lnTo>
                  <a:lnTo>
                    <a:pt x="3995" y="1541"/>
                  </a:lnTo>
                  <a:lnTo>
                    <a:pt x="4543" y="1233"/>
                  </a:lnTo>
                  <a:lnTo>
                    <a:pt x="5136" y="1359"/>
                  </a:lnTo>
                  <a:lnTo>
                    <a:pt x="4931" y="971"/>
                  </a:lnTo>
                  <a:lnTo>
                    <a:pt x="4976" y="548"/>
                  </a:ln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62525" tIns="162525" rIns="162525" bIns="1625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Calibri"/>
                <a:buNone/>
              </a:pPr>
              <a:endPara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4" name="Google Shape;406;p34">
              <a:extLst>
                <a:ext uri="{FF2B5EF4-FFF2-40B4-BE49-F238E27FC236}">
                  <a16:creationId xmlns:a16="http://schemas.microsoft.com/office/drawing/2014/main" id="{39F5C1D9-3BAF-D704-D2B6-71A83BACB800}"/>
                </a:ext>
              </a:extLst>
            </p:cNvPr>
            <p:cNvSpPr/>
            <p:nvPr/>
          </p:nvSpPr>
          <p:spPr>
            <a:xfrm>
              <a:off x="2174750" y="2691850"/>
              <a:ext cx="41400" cy="18575"/>
            </a:xfrm>
            <a:custGeom>
              <a:avLst/>
              <a:gdLst/>
              <a:ahLst/>
              <a:cxnLst/>
              <a:rect l="l" t="t" r="r" b="b"/>
              <a:pathLst>
                <a:path w="1656" h="743" extrusionOk="0">
                  <a:moveTo>
                    <a:pt x="1097" y="594"/>
                  </a:moveTo>
                  <a:lnTo>
                    <a:pt x="1656" y="583"/>
                  </a:lnTo>
                  <a:lnTo>
                    <a:pt x="1542" y="332"/>
                  </a:lnTo>
                  <a:lnTo>
                    <a:pt x="1154" y="115"/>
                  </a:lnTo>
                  <a:lnTo>
                    <a:pt x="629" y="24"/>
                  </a:lnTo>
                  <a:lnTo>
                    <a:pt x="446" y="1"/>
                  </a:lnTo>
                  <a:lnTo>
                    <a:pt x="104" y="58"/>
                  </a:lnTo>
                  <a:lnTo>
                    <a:pt x="1" y="263"/>
                  </a:lnTo>
                  <a:lnTo>
                    <a:pt x="412" y="594"/>
                  </a:lnTo>
                  <a:lnTo>
                    <a:pt x="834" y="743"/>
                  </a:ln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62525" tIns="162525" rIns="162525" bIns="1625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Calibri"/>
                <a:buNone/>
              </a:pPr>
              <a:endPara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5" name="Google Shape;407;p34">
              <a:extLst>
                <a:ext uri="{FF2B5EF4-FFF2-40B4-BE49-F238E27FC236}">
                  <a16:creationId xmlns:a16="http://schemas.microsoft.com/office/drawing/2014/main" id="{9A995A1D-2592-5CEB-22F5-B891A5331E2B}"/>
                </a:ext>
              </a:extLst>
            </p:cNvPr>
            <p:cNvSpPr/>
            <p:nvPr/>
          </p:nvSpPr>
          <p:spPr>
            <a:xfrm>
              <a:off x="4394425" y="2355200"/>
              <a:ext cx="75350" cy="94450"/>
            </a:xfrm>
            <a:custGeom>
              <a:avLst/>
              <a:gdLst/>
              <a:ahLst/>
              <a:cxnLst/>
              <a:rect l="l" t="t" r="r" b="b"/>
              <a:pathLst>
                <a:path w="3014" h="3778" extrusionOk="0">
                  <a:moveTo>
                    <a:pt x="3014" y="1096"/>
                  </a:moveTo>
                  <a:lnTo>
                    <a:pt x="2580" y="0"/>
                  </a:lnTo>
                  <a:lnTo>
                    <a:pt x="1211" y="959"/>
                  </a:lnTo>
                  <a:lnTo>
                    <a:pt x="309" y="594"/>
                  </a:lnTo>
                  <a:lnTo>
                    <a:pt x="206" y="879"/>
                  </a:lnTo>
                  <a:lnTo>
                    <a:pt x="263" y="1438"/>
                  </a:lnTo>
                  <a:lnTo>
                    <a:pt x="183" y="1712"/>
                  </a:lnTo>
                  <a:lnTo>
                    <a:pt x="241" y="2055"/>
                  </a:lnTo>
                  <a:lnTo>
                    <a:pt x="1" y="3504"/>
                  </a:lnTo>
                  <a:lnTo>
                    <a:pt x="35" y="3629"/>
                  </a:lnTo>
                  <a:lnTo>
                    <a:pt x="914" y="3778"/>
                  </a:lnTo>
                  <a:lnTo>
                    <a:pt x="1211" y="3492"/>
                  </a:lnTo>
                  <a:lnTo>
                    <a:pt x="1370" y="3162"/>
                  </a:lnTo>
                  <a:lnTo>
                    <a:pt x="1941" y="3047"/>
                  </a:lnTo>
                  <a:lnTo>
                    <a:pt x="2032" y="2739"/>
                  </a:lnTo>
                  <a:lnTo>
                    <a:pt x="2283" y="2591"/>
                  </a:lnTo>
                  <a:lnTo>
                    <a:pt x="1405" y="1678"/>
                  </a:lnTo>
                  <a:lnTo>
                    <a:pt x="2888" y="1233"/>
                  </a:ln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62525" tIns="162525" rIns="162525" bIns="1625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Calibri"/>
                <a:buNone/>
              </a:pPr>
              <a:endPara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6" name="Google Shape;408;p34">
              <a:extLst>
                <a:ext uri="{FF2B5EF4-FFF2-40B4-BE49-F238E27FC236}">
                  <a16:creationId xmlns:a16="http://schemas.microsoft.com/office/drawing/2014/main" id="{36B5D78D-6C68-800E-7BDA-51111356C02A}"/>
                </a:ext>
              </a:extLst>
            </p:cNvPr>
            <p:cNvSpPr/>
            <p:nvPr/>
          </p:nvSpPr>
          <p:spPr>
            <a:xfrm>
              <a:off x="6182725" y="2080450"/>
              <a:ext cx="189475" cy="327850"/>
            </a:xfrm>
            <a:custGeom>
              <a:avLst/>
              <a:gdLst/>
              <a:ahLst/>
              <a:cxnLst/>
              <a:rect l="l" t="t" r="r" b="b"/>
              <a:pathLst>
                <a:path w="7579" h="13114" extrusionOk="0">
                  <a:moveTo>
                    <a:pt x="3652" y="10271"/>
                  </a:moveTo>
                  <a:lnTo>
                    <a:pt x="3013" y="10089"/>
                  </a:lnTo>
                  <a:lnTo>
                    <a:pt x="2854" y="10477"/>
                  </a:lnTo>
                  <a:lnTo>
                    <a:pt x="2386" y="10363"/>
                  </a:lnTo>
                  <a:lnTo>
                    <a:pt x="2203" y="10899"/>
                  </a:lnTo>
                  <a:lnTo>
                    <a:pt x="2374" y="11333"/>
                  </a:lnTo>
                  <a:lnTo>
                    <a:pt x="2968" y="11584"/>
                  </a:lnTo>
                  <a:lnTo>
                    <a:pt x="2956" y="11059"/>
                  </a:lnTo>
                  <a:lnTo>
                    <a:pt x="3253" y="10842"/>
                  </a:lnTo>
                  <a:lnTo>
                    <a:pt x="3698" y="11150"/>
                  </a:lnTo>
                  <a:lnTo>
                    <a:pt x="3881" y="10591"/>
                  </a:lnTo>
                  <a:close/>
                  <a:moveTo>
                    <a:pt x="7133" y="7521"/>
                  </a:moveTo>
                  <a:lnTo>
                    <a:pt x="6620" y="6562"/>
                  </a:lnTo>
                  <a:lnTo>
                    <a:pt x="6814" y="5649"/>
                  </a:lnTo>
                  <a:lnTo>
                    <a:pt x="6414" y="4908"/>
                  </a:lnTo>
                  <a:lnTo>
                    <a:pt x="5250" y="3675"/>
                  </a:lnTo>
                  <a:lnTo>
                    <a:pt x="4565" y="3846"/>
                  </a:lnTo>
                  <a:lnTo>
                    <a:pt x="4600" y="4394"/>
                  </a:lnTo>
                  <a:lnTo>
                    <a:pt x="5330" y="5410"/>
                  </a:lnTo>
                  <a:lnTo>
                    <a:pt x="5467" y="6540"/>
                  </a:lnTo>
                  <a:lnTo>
                    <a:pt x="5227" y="6893"/>
                  </a:lnTo>
                  <a:lnTo>
                    <a:pt x="4588" y="7818"/>
                  </a:lnTo>
                  <a:lnTo>
                    <a:pt x="3869" y="7384"/>
                  </a:lnTo>
                  <a:lnTo>
                    <a:pt x="3869" y="9016"/>
                  </a:lnTo>
                  <a:lnTo>
                    <a:pt x="2968" y="8833"/>
                  </a:lnTo>
                  <a:lnTo>
                    <a:pt x="1598" y="9107"/>
                  </a:lnTo>
                  <a:lnTo>
                    <a:pt x="1336" y="9735"/>
                  </a:lnTo>
                  <a:lnTo>
                    <a:pt x="777" y="10203"/>
                  </a:lnTo>
                  <a:lnTo>
                    <a:pt x="617" y="10774"/>
                  </a:lnTo>
                  <a:lnTo>
                    <a:pt x="1" y="11059"/>
                  </a:lnTo>
                  <a:lnTo>
                    <a:pt x="571" y="11675"/>
                  </a:lnTo>
                  <a:lnTo>
                    <a:pt x="1165" y="11938"/>
                  </a:lnTo>
                  <a:lnTo>
                    <a:pt x="1290" y="12759"/>
                  </a:lnTo>
                  <a:lnTo>
                    <a:pt x="1792" y="13113"/>
                  </a:lnTo>
                  <a:lnTo>
                    <a:pt x="2146" y="12725"/>
                  </a:lnTo>
                  <a:lnTo>
                    <a:pt x="2032" y="11184"/>
                  </a:lnTo>
                  <a:lnTo>
                    <a:pt x="993" y="10511"/>
                  </a:lnTo>
                  <a:lnTo>
                    <a:pt x="1861" y="10500"/>
                  </a:lnTo>
                  <a:lnTo>
                    <a:pt x="2568" y="10077"/>
                  </a:lnTo>
                  <a:lnTo>
                    <a:pt x="3801" y="9872"/>
                  </a:lnTo>
                  <a:lnTo>
                    <a:pt x="4143" y="10557"/>
                  </a:lnTo>
                  <a:lnTo>
                    <a:pt x="4794" y="10899"/>
                  </a:lnTo>
                  <a:lnTo>
                    <a:pt x="5421" y="9861"/>
                  </a:lnTo>
                  <a:lnTo>
                    <a:pt x="6722" y="9804"/>
                  </a:lnTo>
                  <a:lnTo>
                    <a:pt x="7498" y="9370"/>
                  </a:lnTo>
                  <a:lnTo>
                    <a:pt x="7578" y="8719"/>
                  </a:lnTo>
                  <a:lnTo>
                    <a:pt x="7224" y="8263"/>
                  </a:lnTo>
                  <a:close/>
                  <a:moveTo>
                    <a:pt x="5456" y="1210"/>
                  </a:moveTo>
                  <a:lnTo>
                    <a:pt x="4702" y="913"/>
                  </a:lnTo>
                  <a:lnTo>
                    <a:pt x="3219" y="0"/>
                  </a:lnTo>
                  <a:lnTo>
                    <a:pt x="3481" y="685"/>
                  </a:lnTo>
                  <a:lnTo>
                    <a:pt x="4098" y="1906"/>
                  </a:lnTo>
                  <a:lnTo>
                    <a:pt x="3356" y="1952"/>
                  </a:lnTo>
                  <a:lnTo>
                    <a:pt x="3447" y="2625"/>
                  </a:lnTo>
                  <a:lnTo>
                    <a:pt x="4098" y="3493"/>
                  </a:lnTo>
                  <a:lnTo>
                    <a:pt x="4908" y="3493"/>
                  </a:lnTo>
                  <a:lnTo>
                    <a:pt x="4680" y="2523"/>
                  </a:lnTo>
                  <a:lnTo>
                    <a:pt x="6220" y="3127"/>
                  </a:lnTo>
                  <a:lnTo>
                    <a:pt x="6277" y="2260"/>
                  </a:lnTo>
                  <a:lnTo>
                    <a:pt x="7190" y="2009"/>
                  </a:lnTo>
                  <a:lnTo>
                    <a:pt x="6334" y="1028"/>
                  </a:lnTo>
                  <a:lnTo>
                    <a:pt x="6095" y="1404"/>
                  </a:ln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62525" tIns="162525" rIns="162525" bIns="1625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Calibri"/>
                <a:buNone/>
              </a:pPr>
              <a:endPara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7" name="Google Shape;409;p34">
              <a:extLst>
                <a:ext uri="{FF2B5EF4-FFF2-40B4-BE49-F238E27FC236}">
                  <a16:creationId xmlns:a16="http://schemas.microsoft.com/office/drawing/2014/main" id="{A749E333-279B-6840-E95E-5AA3F6831E2B}"/>
                </a:ext>
              </a:extLst>
            </p:cNvPr>
            <p:cNvSpPr/>
            <p:nvPr/>
          </p:nvSpPr>
          <p:spPr>
            <a:xfrm>
              <a:off x="4538525" y="1865050"/>
              <a:ext cx="710700" cy="323275"/>
            </a:xfrm>
            <a:custGeom>
              <a:avLst/>
              <a:gdLst/>
              <a:ahLst/>
              <a:cxnLst/>
              <a:rect l="l" t="t" r="r" b="b"/>
              <a:pathLst>
                <a:path w="28428" h="12931" extrusionOk="0">
                  <a:moveTo>
                    <a:pt x="14688" y="194"/>
                  </a:moveTo>
                  <a:lnTo>
                    <a:pt x="13409" y="0"/>
                  </a:lnTo>
                  <a:lnTo>
                    <a:pt x="12964" y="365"/>
                  </a:lnTo>
                  <a:lnTo>
                    <a:pt x="11424" y="674"/>
                  </a:lnTo>
                  <a:lnTo>
                    <a:pt x="11184" y="890"/>
                  </a:lnTo>
                  <a:lnTo>
                    <a:pt x="8787" y="1187"/>
                  </a:lnTo>
                  <a:lnTo>
                    <a:pt x="8582" y="1484"/>
                  </a:lnTo>
                  <a:lnTo>
                    <a:pt x="9301" y="2066"/>
                  </a:lnTo>
                  <a:lnTo>
                    <a:pt x="8742" y="2294"/>
                  </a:lnTo>
                  <a:lnTo>
                    <a:pt x="8947" y="2545"/>
                  </a:lnTo>
                  <a:lnTo>
                    <a:pt x="8445" y="2956"/>
                  </a:lnTo>
                  <a:lnTo>
                    <a:pt x="9780" y="3549"/>
                  </a:lnTo>
                  <a:lnTo>
                    <a:pt x="9757" y="3983"/>
                  </a:lnTo>
                  <a:lnTo>
                    <a:pt x="8765" y="3937"/>
                  </a:lnTo>
                  <a:lnTo>
                    <a:pt x="8650" y="4200"/>
                  </a:lnTo>
                  <a:lnTo>
                    <a:pt x="7612" y="3743"/>
                  </a:lnTo>
                  <a:lnTo>
                    <a:pt x="6528" y="3766"/>
                  </a:lnTo>
                  <a:lnTo>
                    <a:pt x="5912" y="4120"/>
                  </a:lnTo>
                  <a:lnTo>
                    <a:pt x="4976" y="3778"/>
                  </a:lnTo>
                  <a:lnTo>
                    <a:pt x="3275" y="3173"/>
                  </a:lnTo>
                  <a:lnTo>
                    <a:pt x="2203" y="3196"/>
                  </a:lnTo>
                  <a:lnTo>
                    <a:pt x="1050" y="4143"/>
                  </a:lnTo>
                  <a:lnTo>
                    <a:pt x="1153" y="4793"/>
                  </a:lnTo>
                  <a:lnTo>
                    <a:pt x="297" y="4280"/>
                  </a:lnTo>
                  <a:lnTo>
                    <a:pt x="0" y="5250"/>
                  </a:lnTo>
                  <a:lnTo>
                    <a:pt x="240" y="5421"/>
                  </a:lnTo>
                  <a:lnTo>
                    <a:pt x="0" y="6094"/>
                  </a:lnTo>
                  <a:lnTo>
                    <a:pt x="753" y="6711"/>
                  </a:lnTo>
                  <a:lnTo>
                    <a:pt x="1267" y="6676"/>
                  </a:lnTo>
                  <a:lnTo>
                    <a:pt x="1860" y="7258"/>
                  </a:lnTo>
                  <a:lnTo>
                    <a:pt x="1894" y="7715"/>
                  </a:lnTo>
                  <a:lnTo>
                    <a:pt x="2294" y="7863"/>
                  </a:lnTo>
                  <a:lnTo>
                    <a:pt x="2922" y="7681"/>
                  </a:lnTo>
                  <a:lnTo>
                    <a:pt x="3629" y="7293"/>
                  </a:lnTo>
                  <a:lnTo>
                    <a:pt x="4302" y="7509"/>
                  </a:lnTo>
                  <a:lnTo>
                    <a:pt x="4999" y="7464"/>
                  </a:lnTo>
                  <a:lnTo>
                    <a:pt x="5272" y="8023"/>
                  </a:lnTo>
                  <a:lnTo>
                    <a:pt x="5364" y="8879"/>
                  </a:lnTo>
                  <a:lnTo>
                    <a:pt x="4702" y="8742"/>
                  </a:lnTo>
                  <a:lnTo>
                    <a:pt x="4131" y="8890"/>
                  </a:lnTo>
                  <a:lnTo>
                    <a:pt x="4257" y="9529"/>
                  </a:lnTo>
                  <a:lnTo>
                    <a:pt x="3549" y="9450"/>
                  </a:lnTo>
                  <a:lnTo>
                    <a:pt x="3629" y="9735"/>
                  </a:lnTo>
                  <a:lnTo>
                    <a:pt x="4086" y="9963"/>
                  </a:lnTo>
                  <a:lnTo>
                    <a:pt x="4622" y="10739"/>
                  </a:lnTo>
                  <a:lnTo>
                    <a:pt x="5535" y="11047"/>
                  </a:lnTo>
                  <a:lnTo>
                    <a:pt x="5740" y="11344"/>
                  </a:lnTo>
                  <a:lnTo>
                    <a:pt x="5649" y="11709"/>
                  </a:lnTo>
                  <a:lnTo>
                    <a:pt x="5740" y="11926"/>
                  </a:lnTo>
                  <a:lnTo>
                    <a:pt x="6003" y="11641"/>
                  </a:lnTo>
                  <a:lnTo>
                    <a:pt x="6790" y="11458"/>
                  </a:lnTo>
                  <a:lnTo>
                    <a:pt x="7327" y="11698"/>
                  </a:lnTo>
                  <a:lnTo>
                    <a:pt x="8023" y="12394"/>
                  </a:lnTo>
                  <a:lnTo>
                    <a:pt x="8388" y="12360"/>
                  </a:lnTo>
                  <a:lnTo>
                    <a:pt x="7498" y="9107"/>
                  </a:lnTo>
                  <a:lnTo>
                    <a:pt x="9198" y="8594"/>
                  </a:lnTo>
                  <a:lnTo>
                    <a:pt x="9358" y="8662"/>
                  </a:lnTo>
                  <a:lnTo>
                    <a:pt x="10648" y="9301"/>
                  </a:lnTo>
                  <a:lnTo>
                    <a:pt x="11332" y="9632"/>
                  </a:lnTo>
                  <a:lnTo>
                    <a:pt x="12268" y="10420"/>
                  </a:lnTo>
                  <a:lnTo>
                    <a:pt x="13078" y="10283"/>
                  </a:lnTo>
                  <a:lnTo>
                    <a:pt x="14300" y="10214"/>
                  </a:lnTo>
                  <a:lnTo>
                    <a:pt x="15372" y="10853"/>
                  </a:lnTo>
                  <a:lnTo>
                    <a:pt x="15589" y="11743"/>
                  </a:lnTo>
                  <a:lnTo>
                    <a:pt x="15943" y="11755"/>
                  </a:lnTo>
                  <a:lnTo>
                    <a:pt x="16319" y="12474"/>
                  </a:lnTo>
                  <a:lnTo>
                    <a:pt x="17255" y="12497"/>
                  </a:lnTo>
                  <a:lnTo>
                    <a:pt x="17586" y="12930"/>
                  </a:lnTo>
                  <a:lnTo>
                    <a:pt x="17860" y="12930"/>
                  </a:lnTo>
                  <a:lnTo>
                    <a:pt x="17986" y="12280"/>
                  </a:lnTo>
                  <a:lnTo>
                    <a:pt x="18750" y="11675"/>
                  </a:lnTo>
                  <a:lnTo>
                    <a:pt x="19115" y="11504"/>
                  </a:lnTo>
                  <a:lnTo>
                    <a:pt x="19150" y="11116"/>
                  </a:lnTo>
                  <a:lnTo>
                    <a:pt x="19595" y="11002"/>
                  </a:lnTo>
                  <a:lnTo>
                    <a:pt x="20896" y="11298"/>
                  </a:lnTo>
                  <a:lnTo>
                    <a:pt x="20827" y="10785"/>
                  </a:lnTo>
                  <a:lnTo>
                    <a:pt x="21181" y="10602"/>
                  </a:lnTo>
                  <a:lnTo>
                    <a:pt x="22334" y="10967"/>
                  </a:lnTo>
                  <a:lnTo>
                    <a:pt x="22562" y="10876"/>
                  </a:lnTo>
                  <a:lnTo>
                    <a:pt x="23794" y="10899"/>
                  </a:lnTo>
                  <a:lnTo>
                    <a:pt x="24901" y="10990"/>
                  </a:lnTo>
                  <a:lnTo>
                    <a:pt x="25369" y="11298"/>
                  </a:lnTo>
                  <a:lnTo>
                    <a:pt x="25872" y="11424"/>
                  </a:lnTo>
                  <a:lnTo>
                    <a:pt x="25632" y="10933"/>
                  </a:lnTo>
                  <a:lnTo>
                    <a:pt x="26043" y="10705"/>
                  </a:lnTo>
                  <a:lnTo>
                    <a:pt x="24799" y="9176"/>
                  </a:lnTo>
                  <a:lnTo>
                    <a:pt x="26088" y="8833"/>
                  </a:lnTo>
                  <a:lnTo>
                    <a:pt x="26374" y="8628"/>
                  </a:lnTo>
                  <a:lnTo>
                    <a:pt x="26225" y="7053"/>
                  </a:lnTo>
                  <a:lnTo>
                    <a:pt x="27755" y="7338"/>
                  </a:lnTo>
                  <a:lnTo>
                    <a:pt x="27983" y="6939"/>
                  </a:lnTo>
                  <a:lnTo>
                    <a:pt x="27629" y="6049"/>
                  </a:lnTo>
                  <a:lnTo>
                    <a:pt x="28165" y="5969"/>
                  </a:lnTo>
                  <a:lnTo>
                    <a:pt x="28428" y="5364"/>
                  </a:lnTo>
                  <a:lnTo>
                    <a:pt x="27812" y="4828"/>
                  </a:lnTo>
                  <a:lnTo>
                    <a:pt x="26956" y="4953"/>
                  </a:lnTo>
                  <a:lnTo>
                    <a:pt x="26488" y="4577"/>
                  </a:lnTo>
                  <a:lnTo>
                    <a:pt x="25929" y="4405"/>
                  </a:lnTo>
                  <a:lnTo>
                    <a:pt x="25347" y="3892"/>
                  </a:lnTo>
                  <a:lnTo>
                    <a:pt x="24890" y="3743"/>
                  </a:lnTo>
                  <a:lnTo>
                    <a:pt x="24000" y="3972"/>
                  </a:lnTo>
                  <a:lnTo>
                    <a:pt x="22824" y="3458"/>
                  </a:lnTo>
                  <a:lnTo>
                    <a:pt x="22665" y="3926"/>
                  </a:lnTo>
                  <a:lnTo>
                    <a:pt x="20086" y="1712"/>
                  </a:lnTo>
                  <a:lnTo>
                    <a:pt x="18899" y="1039"/>
                  </a:lnTo>
                  <a:lnTo>
                    <a:pt x="19013" y="776"/>
                  </a:lnTo>
                  <a:lnTo>
                    <a:pt x="17712" y="1587"/>
                  </a:lnTo>
                  <a:lnTo>
                    <a:pt x="17084" y="1644"/>
                  </a:lnTo>
                  <a:lnTo>
                    <a:pt x="16913" y="1176"/>
                  </a:lnTo>
                  <a:lnTo>
                    <a:pt x="15920" y="868"/>
                  </a:lnTo>
                  <a:lnTo>
                    <a:pt x="15304" y="1084"/>
                  </a:ln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62525" tIns="162525" rIns="162525" bIns="1625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Calibri"/>
                <a:buNone/>
              </a:pPr>
              <a:endPara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8" name="Google Shape;410;p34">
              <a:extLst>
                <a:ext uri="{FF2B5EF4-FFF2-40B4-BE49-F238E27FC236}">
                  <a16:creationId xmlns:a16="http://schemas.microsoft.com/office/drawing/2014/main" id="{5259B19E-C8A5-3A07-293B-4B6B8BDE9FC9}"/>
                </a:ext>
              </a:extLst>
            </p:cNvPr>
            <p:cNvSpPr/>
            <p:nvPr/>
          </p:nvSpPr>
          <p:spPr>
            <a:xfrm>
              <a:off x="4400700" y="2987150"/>
              <a:ext cx="158675" cy="231125"/>
            </a:xfrm>
            <a:custGeom>
              <a:avLst/>
              <a:gdLst/>
              <a:ahLst/>
              <a:cxnLst/>
              <a:rect l="l" t="t" r="r" b="b"/>
              <a:pathLst>
                <a:path w="6347" h="9245" extrusionOk="0">
                  <a:moveTo>
                    <a:pt x="6346" y="1438"/>
                  </a:moveTo>
                  <a:lnTo>
                    <a:pt x="5810" y="1438"/>
                  </a:lnTo>
                  <a:lnTo>
                    <a:pt x="5479" y="1142"/>
                  </a:lnTo>
                  <a:lnTo>
                    <a:pt x="4748" y="1507"/>
                  </a:lnTo>
                  <a:lnTo>
                    <a:pt x="4520" y="1895"/>
                  </a:lnTo>
                  <a:lnTo>
                    <a:pt x="3984" y="1826"/>
                  </a:lnTo>
                  <a:lnTo>
                    <a:pt x="3813" y="1724"/>
                  </a:lnTo>
                  <a:lnTo>
                    <a:pt x="3630" y="1735"/>
                  </a:lnTo>
                  <a:lnTo>
                    <a:pt x="3368" y="1735"/>
                  </a:lnTo>
                  <a:lnTo>
                    <a:pt x="2340" y="970"/>
                  </a:lnTo>
                  <a:lnTo>
                    <a:pt x="1781" y="970"/>
                  </a:lnTo>
                  <a:lnTo>
                    <a:pt x="1496" y="674"/>
                  </a:lnTo>
                  <a:lnTo>
                    <a:pt x="1496" y="160"/>
                  </a:lnTo>
                  <a:lnTo>
                    <a:pt x="1085" y="0"/>
                  </a:lnTo>
                  <a:lnTo>
                    <a:pt x="549" y="594"/>
                  </a:lnTo>
                  <a:lnTo>
                    <a:pt x="58" y="1142"/>
                  </a:lnTo>
                  <a:lnTo>
                    <a:pt x="446" y="1769"/>
                  </a:lnTo>
                  <a:lnTo>
                    <a:pt x="549" y="2226"/>
                  </a:lnTo>
                  <a:lnTo>
                    <a:pt x="914" y="3264"/>
                  </a:lnTo>
                  <a:lnTo>
                    <a:pt x="617" y="3938"/>
                  </a:lnTo>
                  <a:lnTo>
                    <a:pt x="229" y="4531"/>
                  </a:lnTo>
                  <a:lnTo>
                    <a:pt x="1" y="4908"/>
                  </a:lnTo>
                  <a:lnTo>
                    <a:pt x="1" y="4953"/>
                  </a:lnTo>
                  <a:lnTo>
                    <a:pt x="206" y="5296"/>
                  </a:lnTo>
                  <a:lnTo>
                    <a:pt x="149" y="5957"/>
                  </a:lnTo>
                  <a:lnTo>
                    <a:pt x="3025" y="7818"/>
                  </a:lnTo>
                  <a:lnTo>
                    <a:pt x="3082" y="8343"/>
                  </a:lnTo>
                  <a:lnTo>
                    <a:pt x="4223" y="9244"/>
                  </a:lnTo>
                  <a:lnTo>
                    <a:pt x="4543" y="8947"/>
                  </a:lnTo>
                  <a:lnTo>
                    <a:pt x="4714" y="8343"/>
                  </a:lnTo>
                  <a:lnTo>
                    <a:pt x="4965" y="7977"/>
                  </a:lnTo>
                  <a:lnTo>
                    <a:pt x="5091" y="7327"/>
                  </a:lnTo>
                  <a:lnTo>
                    <a:pt x="5399" y="7270"/>
                  </a:lnTo>
                  <a:lnTo>
                    <a:pt x="5593" y="6893"/>
                  </a:lnTo>
                  <a:lnTo>
                    <a:pt x="6164" y="6528"/>
                  </a:lnTo>
                  <a:lnTo>
                    <a:pt x="5696" y="5775"/>
                  </a:lnTo>
                  <a:lnTo>
                    <a:pt x="5661" y="2465"/>
                  </a:ln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62525" tIns="162525" rIns="162525" bIns="1625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Calibri"/>
                <a:buNone/>
              </a:pPr>
              <a:endPara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9" name="Google Shape;411;p34">
              <a:extLst>
                <a:ext uri="{FF2B5EF4-FFF2-40B4-BE49-F238E27FC236}">
                  <a16:creationId xmlns:a16="http://schemas.microsoft.com/office/drawing/2014/main" id="{83934048-6450-53EB-B362-3DBFA86B430C}"/>
                </a:ext>
              </a:extLst>
            </p:cNvPr>
            <p:cNvSpPr/>
            <p:nvPr/>
          </p:nvSpPr>
          <p:spPr>
            <a:xfrm>
              <a:off x="5005550" y="2130100"/>
              <a:ext cx="179775" cy="89325"/>
            </a:xfrm>
            <a:custGeom>
              <a:avLst/>
              <a:gdLst/>
              <a:ahLst/>
              <a:cxnLst/>
              <a:rect l="l" t="t" r="r" b="b"/>
              <a:pathLst>
                <a:path w="7191" h="3573" extrusionOk="0">
                  <a:moveTo>
                    <a:pt x="7191" y="833"/>
                  </a:moveTo>
                  <a:lnTo>
                    <a:pt x="6688" y="696"/>
                  </a:lnTo>
                  <a:lnTo>
                    <a:pt x="6220" y="388"/>
                  </a:lnTo>
                  <a:lnTo>
                    <a:pt x="5113" y="297"/>
                  </a:lnTo>
                  <a:lnTo>
                    <a:pt x="3881" y="274"/>
                  </a:lnTo>
                  <a:lnTo>
                    <a:pt x="3653" y="377"/>
                  </a:lnTo>
                  <a:lnTo>
                    <a:pt x="2500" y="0"/>
                  </a:lnTo>
                  <a:lnTo>
                    <a:pt x="2146" y="183"/>
                  </a:lnTo>
                  <a:lnTo>
                    <a:pt x="2215" y="696"/>
                  </a:lnTo>
                  <a:lnTo>
                    <a:pt x="914" y="400"/>
                  </a:lnTo>
                  <a:lnTo>
                    <a:pt x="469" y="514"/>
                  </a:lnTo>
                  <a:lnTo>
                    <a:pt x="434" y="902"/>
                  </a:lnTo>
                  <a:lnTo>
                    <a:pt x="686" y="982"/>
                  </a:lnTo>
                  <a:lnTo>
                    <a:pt x="240" y="1575"/>
                  </a:lnTo>
                  <a:lnTo>
                    <a:pt x="902" y="1895"/>
                  </a:lnTo>
                  <a:lnTo>
                    <a:pt x="1359" y="1666"/>
                  </a:lnTo>
                  <a:lnTo>
                    <a:pt x="2375" y="2146"/>
                  </a:lnTo>
                  <a:lnTo>
                    <a:pt x="1633" y="2785"/>
                  </a:lnTo>
                  <a:lnTo>
                    <a:pt x="1039" y="2693"/>
                  </a:lnTo>
                  <a:lnTo>
                    <a:pt x="845" y="2979"/>
                  </a:lnTo>
                  <a:lnTo>
                    <a:pt x="1" y="2830"/>
                  </a:lnTo>
                  <a:lnTo>
                    <a:pt x="92" y="3355"/>
                  </a:lnTo>
                  <a:lnTo>
                    <a:pt x="857" y="3287"/>
                  </a:lnTo>
                  <a:lnTo>
                    <a:pt x="1872" y="3572"/>
                  </a:lnTo>
                  <a:lnTo>
                    <a:pt x="3230" y="3435"/>
                  </a:lnTo>
                  <a:lnTo>
                    <a:pt x="3367" y="3230"/>
                  </a:lnTo>
                  <a:lnTo>
                    <a:pt x="3208" y="3013"/>
                  </a:lnTo>
                  <a:lnTo>
                    <a:pt x="3778" y="2579"/>
                  </a:lnTo>
                  <a:lnTo>
                    <a:pt x="4235" y="2408"/>
                  </a:lnTo>
                  <a:lnTo>
                    <a:pt x="5056" y="2545"/>
                  </a:lnTo>
                  <a:lnTo>
                    <a:pt x="5136" y="1974"/>
                  </a:lnTo>
                  <a:lnTo>
                    <a:pt x="6049" y="1860"/>
                  </a:lnTo>
                  <a:lnTo>
                    <a:pt x="6198" y="1518"/>
                  </a:lnTo>
                  <a:lnTo>
                    <a:pt x="7168" y="1027"/>
                  </a:ln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62525" tIns="162525" rIns="162525" bIns="1625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Calibri"/>
                <a:buNone/>
              </a:pPr>
              <a:endPara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0" name="Google Shape;412;p34">
              <a:extLst>
                <a:ext uri="{FF2B5EF4-FFF2-40B4-BE49-F238E27FC236}">
                  <a16:creationId xmlns:a16="http://schemas.microsoft.com/office/drawing/2014/main" id="{ACA44827-4DF3-5D77-3EB3-340DF87E75C5}"/>
                </a:ext>
              </a:extLst>
            </p:cNvPr>
            <p:cNvSpPr/>
            <p:nvPr/>
          </p:nvSpPr>
          <p:spPr>
            <a:xfrm>
              <a:off x="5756200" y="2781725"/>
              <a:ext cx="105000" cy="92475"/>
            </a:xfrm>
            <a:custGeom>
              <a:avLst/>
              <a:gdLst/>
              <a:ahLst/>
              <a:cxnLst/>
              <a:rect l="l" t="t" r="r" b="b"/>
              <a:pathLst>
                <a:path w="4200" h="3699" extrusionOk="0">
                  <a:moveTo>
                    <a:pt x="3926" y="332"/>
                  </a:moveTo>
                  <a:lnTo>
                    <a:pt x="3184" y="1"/>
                  </a:lnTo>
                  <a:lnTo>
                    <a:pt x="2899" y="617"/>
                  </a:lnTo>
                  <a:lnTo>
                    <a:pt x="2203" y="274"/>
                  </a:lnTo>
                  <a:lnTo>
                    <a:pt x="1450" y="126"/>
                  </a:lnTo>
                  <a:lnTo>
                    <a:pt x="434" y="309"/>
                  </a:lnTo>
                  <a:lnTo>
                    <a:pt x="0" y="1050"/>
                  </a:lnTo>
                  <a:lnTo>
                    <a:pt x="308" y="2157"/>
                  </a:lnTo>
                  <a:lnTo>
                    <a:pt x="788" y="3093"/>
                  </a:lnTo>
                  <a:lnTo>
                    <a:pt x="1164" y="3561"/>
                  </a:lnTo>
                  <a:lnTo>
                    <a:pt x="1826" y="3698"/>
                  </a:lnTo>
                  <a:lnTo>
                    <a:pt x="2500" y="3333"/>
                  </a:lnTo>
                  <a:lnTo>
                    <a:pt x="3333" y="3264"/>
                  </a:lnTo>
                  <a:lnTo>
                    <a:pt x="2933" y="2728"/>
                  </a:lnTo>
                  <a:lnTo>
                    <a:pt x="4200" y="2021"/>
                  </a:lnTo>
                  <a:lnTo>
                    <a:pt x="4189" y="925"/>
                  </a:ln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62525" tIns="162525" rIns="162525" bIns="1625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Calibri"/>
                <a:buNone/>
              </a:pPr>
              <a:endPara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1" name="Google Shape;413;p34">
              <a:extLst>
                <a:ext uri="{FF2B5EF4-FFF2-40B4-BE49-F238E27FC236}">
                  <a16:creationId xmlns:a16="http://schemas.microsoft.com/office/drawing/2014/main" id="{07D4BE78-5CE3-A6FB-2C67-0F4AB209FE1E}"/>
                </a:ext>
              </a:extLst>
            </p:cNvPr>
            <p:cNvSpPr/>
            <p:nvPr/>
          </p:nvSpPr>
          <p:spPr>
            <a:xfrm>
              <a:off x="6077175" y="2234525"/>
              <a:ext cx="84175" cy="97575"/>
            </a:xfrm>
            <a:custGeom>
              <a:avLst/>
              <a:gdLst/>
              <a:ahLst/>
              <a:cxnLst/>
              <a:rect l="l" t="t" r="r" b="b"/>
              <a:pathLst>
                <a:path w="3367" h="3903" extrusionOk="0">
                  <a:moveTo>
                    <a:pt x="0" y="799"/>
                  </a:moveTo>
                  <a:lnTo>
                    <a:pt x="890" y="1586"/>
                  </a:lnTo>
                  <a:lnTo>
                    <a:pt x="399" y="1746"/>
                  </a:lnTo>
                  <a:lnTo>
                    <a:pt x="1141" y="2716"/>
                  </a:lnTo>
                  <a:lnTo>
                    <a:pt x="1301" y="3401"/>
                  </a:lnTo>
                  <a:lnTo>
                    <a:pt x="1598" y="3903"/>
                  </a:lnTo>
                  <a:lnTo>
                    <a:pt x="2237" y="3823"/>
                  </a:lnTo>
                  <a:lnTo>
                    <a:pt x="2693" y="3446"/>
                  </a:lnTo>
                  <a:lnTo>
                    <a:pt x="3298" y="3275"/>
                  </a:lnTo>
                  <a:lnTo>
                    <a:pt x="3367" y="2762"/>
                  </a:lnTo>
                  <a:lnTo>
                    <a:pt x="2887" y="1689"/>
                  </a:lnTo>
                  <a:lnTo>
                    <a:pt x="2408" y="1084"/>
                  </a:lnTo>
                  <a:lnTo>
                    <a:pt x="1244" y="0"/>
                  </a:lnTo>
                  <a:lnTo>
                    <a:pt x="1255" y="228"/>
                  </a:lnTo>
                  <a:lnTo>
                    <a:pt x="959" y="285"/>
                  </a:lnTo>
                  <a:lnTo>
                    <a:pt x="457" y="331"/>
                  </a:lnTo>
                  <a:lnTo>
                    <a:pt x="354" y="742"/>
                  </a:lnTo>
                  <a:lnTo>
                    <a:pt x="11" y="719"/>
                  </a:ln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62525" tIns="162525" rIns="162525" bIns="1625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Calibri"/>
                <a:buNone/>
              </a:pPr>
              <a:endPara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2" name="Google Shape;414;p34">
              <a:extLst>
                <a:ext uri="{FF2B5EF4-FFF2-40B4-BE49-F238E27FC236}">
                  <a16:creationId xmlns:a16="http://schemas.microsoft.com/office/drawing/2014/main" id="{AA1D00FF-0B8C-DD16-4BFB-A1AAED3AE0A5}"/>
                </a:ext>
              </a:extLst>
            </p:cNvPr>
            <p:cNvSpPr/>
            <p:nvPr/>
          </p:nvSpPr>
          <p:spPr>
            <a:xfrm>
              <a:off x="4620100" y="2429950"/>
              <a:ext cx="37125" cy="35125"/>
            </a:xfrm>
            <a:custGeom>
              <a:avLst/>
              <a:gdLst/>
              <a:ahLst/>
              <a:cxnLst/>
              <a:rect l="l" t="t" r="r" b="b"/>
              <a:pathLst>
                <a:path w="1485" h="1405" extrusionOk="0">
                  <a:moveTo>
                    <a:pt x="982" y="80"/>
                  </a:moveTo>
                  <a:lnTo>
                    <a:pt x="457" y="0"/>
                  </a:lnTo>
                  <a:lnTo>
                    <a:pt x="1" y="879"/>
                  </a:lnTo>
                  <a:lnTo>
                    <a:pt x="697" y="959"/>
                  </a:lnTo>
                  <a:lnTo>
                    <a:pt x="937" y="1404"/>
                  </a:lnTo>
                  <a:lnTo>
                    <a:pt x="1485" y="1370"/>
                  </a:lnTo>
                  <a:lnTo>
                    <a:pt x="1142" y="685"/>
                  </a:lnTo>
                  <a:lnTo>
                    <a:pt x="1176" y="480"/>
                  </a:ln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62525" tIns="162525" rIns="162525" bIns="1625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Calibri"/>
                <a:buNone/>
              </a:pPr>
              <a:endPara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3" name="Google Shape;415;p34">
              <a:extLst>
                <a:ext uri="{FF2B5EF4-FFF2-40B4-BE49-F238E27FC236}">
                  <a16:creationId xmlns:a16="http://schemas.microsoft.com/office/drawing/2014/main" id="{34A8DFD8-EE88-3826-9F67-B283DC2A4864}"/>
                </a:ext>
              </a:extLst>
            </p:cNvPr>
            <p:cNvSpPr/>
            <p:nvPr/>
          </p:nvSpPr>
          <p:spPr>
            <a:xfrm>
              <a:off x="5691150" y="2602275"/>
              <a:ext cx="164075" cy="194600"/>
            </a:xfrm>
            <a:custGeom>
              <a:avLst/>
              <a:gdLst/>
              <a:ahLst/>
              <a:cxnLst/>
              <a:rect l="l" t="t" r="r" b="b"/>
              <a:pathLst>
                <a:path w="6563" h="7784" extrusionOk="0">
                  <a:moveTo>
                    <a:pt x="6528" y="7510"/>
                  </a:moveTo>
                  <a:lnTo>
                    <a:pt x="6562" y="6597"/>
                  </a:lnTo>
                  <a:lnTo>
                    <a:pt x="6277" y="5946"/>
                  </a:lnTo>
                  <a:lnTo>
                    <a:pt x="5592" y="5318"/>
                  </a:lnTo>
                  <a:lnTo>
                    <a:pt x="4976" y="4520"/>
                  </a:lnTo>
                  <a:lnTo>
                    <a:pt x="4166" y="3458"/>
                  </a:lnTo>
                  <a:lnTo>
                    <a:pt x="3116" y="2910"/>
                  </a:lnTo>
                  <a:lnTo>
                    <a:pt x="3310" y="2579"/>
                  </a:lnTo>
                  <a:lnTo>
                    <a:pt x="3778" y="2340"/>
                  </a:lnTo>
                  <a:lnTo>
                    <a:pt x="3344" y="1552"/>
                  </a:lnTo>
                  <a:lnTo>
                    <a:pt x="2374" y="1541"/>
                  </a:lnTo>
                  <a:lnTo>
                    <a:pt x="1895" y="731"/>
                  </a:lnTo>
                  <a:lnTo>
                    <a:pt x="1324" y="0"/>
                  </a:lnTo>
                  <a:lnTo>
                    <a:pt x="936" y="149"/>
                  </a:lnTo>
                  <a:lnTo>
                    <a:pt x="1210" y="1176"/>
                  </a:lnTo>
                  <a:lnTo>
                    <a:pt x="799" y="1153"/>
                  </a:lnTo>
                  <a:lnTo>
                    <a:pt x="696" y="936"/>
                  </a:lnTo>
                  <a:lnTo>
                    <a:pt x="114" y="1530"/>
                  </a:lnTo>
                  <a:lnTo>
                    <a:pt x="0" y="1872"/>
                  </a:lnTo>
                  <a:lnTo>
                    <a:pt x="366" y="2134"/>
                  </a:lnTo>
                  <a:lnTo>
                    <a:pt x="491" y="2682"/>
                  </a:lnTo>
                  <a:lnTo>
                    <a:pt x="1039" y="2728"/>
                  </a:lnTo>
                  <a:lnTo>
                    <a:pt x="982" y="3675"/>
                  </a:lnTo>
                  <a:lnTo>
                    <a:pt x="1119" y="4497"/>
                  </a:lnTo>
                  <a:lnTo>
                    <a:pt x="1872" y="3949"/>
                  </a:lnTo>
                  <a:lnTo>
                    <a:pt x="2134" y="4120"/>
                  </a:lnTo>
                  <a:lnTo>
                    <a:pt x="2591" y="4097"/>
                  </a:lnTo>
                  <a:lnTo>
                    <a:pt x="2705" y="3778"/>
                  </a:lnTo>
                  <a:lnTo>
                    <a:pt x="3321" y="3835"/>
                  </a:lnTo>
                  <a:lnTo>
                    <a:pt x="4017" y="4577"/>
                  </a:lnTo>
                  <a:lnTo>
                    <a:pt x="4200" y="5478"/>
                  </a:lnTo>
                  <a:lnTo>
                    <a:pt x="4942" y="6266"/>
                  </a:lnTo>
                  <a:lnTo>
                    <a:pt x="5010" y="7030"/>
                  </a:lnTo>
                  <a:lnTo>
                    <a:pt x="4805" y="7441"/>
                  </a:lnTo>
                  <a:lnTo>
                    <a:pt x="5501" y="7783"/>
                  </a:lnTo>
                  <a:lnTo>
                    <a:pt x="5786" y="7179"/>
                  </a:ln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62525" tIns="162525" rIns="162525" bIns="1625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Calibri"/>
                <a:buNone/>
              </a:pPr>
              <a:endPara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4" name="Google Shape;416;p34">
              <a:extLst>
                <a:ext uri="{FF2B5EF4-FFF2-40B4-BE49-F238E27FC236}">
                  <a16:creationId xmlns:a16="http://schemas.microsoft.com/office/drawing/2014/main" id="{22E27608-3DCE-F2F3-6D6C-A172C1926F09}"/>
                </a:ext>
              </a:extLst>
            </p:cNvPr>
            <p:cNvSpPr/>
            <p:nvPr/>
          </p:nvSpPr>
          <p:spPr>
            <a:xfrm>
              <a:off x="4390150" y="2326375"/>
              <a:ext cx="25125" cy="35125"/>
            </a:xfrm>
            <a:custGeom>
              <a:avLst/>
              <a:gdLst/>
              <a:ahLst/>
              <a:cxnLst/>
              <a:rect l="l" t="t" r="r" b="b"/>
              <a:pathLst>
                <a:path w="1005" h="1405" extrusionOk="0">
                  <a:moveTo>
                    <a:pt x="514" y="1233"/>
                  </a:moveTo>
                  <a:lnTo>
                    <a:pt x="640" y="743"/>
                  </a:lnTo>
                  <a:lnTo>
                    <a:pt x="1005" y="400"/>
                  </a:lnTo>
                  <a:lnTo>
                    <a:pt x="834" y="35"/>
                  </a:lnTo>
                  <a:lnTo>
                    <a:pt x="491" y="1"/>
                  </a:lnTo>
                  <a:lnTo>
                    <a:pt x="480" y="24"/>
                  </a:lnTo>
                  <a:lnTo>
                    <a:pt x="183" y="663"/>
                  </a:lnTo>
                  <a:lnTo>
                    <a:pt x="1" y="1404"/>
                  </a:lnTo>
                  <a:lnTo>
                    <a:pt x="252" y="1404"/>
                  </a:lnTo>
                  <a:lnTo>
                    <a:pt x="309" y="1256"/>
                  </a:ln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62525" tIns="162525" rIns="162525" bIns="1625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Calibri"/>
                <a:buNone/>
              </a:pPr>
              <a:endPara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5" name="Google Shape;417;p34">
              <a:extLst>
                <a:ext uri="{FF2B5EF4-FFF2-40B4-BE49-F238E27FC236}">
                  <a16:creationId xmlns:a16="http://schemas.microsoft.com/office/drawing/2014/main" id="{715E605B-1A16-C4C6-64C5-D4394B01F49F}"/>
                </a:ext>
              </a:extLst>
            </p:cNvPr>
            <p:cNvSpPr/>
            <p:nvPr/>
          </p:nvSpPr>
          <p:spPr>
            <a:xfrm>
              <a:off x="3492575" y="2918100"/>
              <a:ext cx="77925" cy="95325"/>
            </a:xfrm>
            <a:custGeom>
              <a:avLst/>
              <a:gdLst/>
              <a:ahLst/>
              <a:cxnLst/>
              <a:rect l="l" t="t" r="r" b="b"/>
              <a:pathLst>
                <a:path w="3117" h="3813" extrusionOk="0">
                  <a:moveTo>
                    <a:pt x="2409" y="788"/>
                  </a:moveTo>
                  <a:lnTo>
                    <a:pt x="2181" y="765"/>
                  </a:lnTo>
                  <a:lnTo>
                    <a:pt x="2021" y="1130"/>
                  </a:lnTo>
                  <a:lnTo>
                    <a:pt x="1793" y="1119"/>
                  </a:lnTo>
                  <a:lnTo>
                    <a:pt x="1633" y="936"/>
                  </a:lnTo>
                  <a:lnTo>
                    <a:pt x="1690" y="560"/>
                  </a:lnTo>
                  <a:lnTo>
                    <a:pt x="1359" y="1"/>
                  </a:lnTo>
                  <a:lnTo>
                    <a:pt x="1142" y="103"/>
                  </a:lnTo>
                  <a:lnTo>
                    <a:pt x="971" y="138"/>
                  </a:lnTo>
                  <a:lnTo>
                    <a:pt x="606" y="560"/>
                  </a:lnTo>
                  <a:lnTo>
                    <a:pt x="229" y="1051"/>
                  </a:lnTo>
                  <a:lnTo>
                    <a:pt x="195" y="1324"/>
                  </a:lnTo>
                  <a:lnTo>
                    <a:pt x="1" y="1610"/>
                  </a:lnTo>
                  <a:lnTo>
                    <a:pt x="537" y="2192"/>
                  </a:lnTo>
                  <a:lnTo>
                    <a:pt x="1222" y="2694"/>
                  </a:lnTo>
                  <a:lnTo>
                    <a:pt x="1952" y="3379"/>
                  </a:lnTo>
                  <a:lnTo>
                    <a:pt x="2763" y="3812"/>
                  </a:lnTo>
                  <a:lnTo>
                    <a:pt x="2980" y="3801"/>
                  </a:lnTo>
                  <a:lnTo>
                    <a:pt x="3048" y="3059"/>
                  </a:lnTo>
                  <a:lnTo>
                    <a:pt x="3116" y="2945"/>
                  </a:lnTo>
                  <a:lnTo>
                    <a:pt x="3094" y="2591"/>
                  </a:lnTo>
                  <a:lnTo>
                    <a:pt x="2763" y="2203"/>
                  </a:lnTo>
                  <a:lnTo>
                    <a:pt x="2500" y="2146"/>
                  </a:lnTo>
                  <a:lnTo>
                    <a:pt x="2272" y="1895"/>
                  </a:lnTo>
                  <a:lnTo>
                    <a:pt x="2443" y="1496"/>
                  </a:lnTo>
                  <a:lnTo>
                    <a:pt x="2363" y="1051"/>
                  </a:ln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62525" tIns="162525" rIns="162525" bIns="1625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Calibri"/>
                <a:buNone/>
              </a:pPr>
              <a:endPara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6" name="Google Shape;418;p34">
              <a:extLst>
                <a:ext uri="{FF2B5EF4-FFF2-40B4-BE49-F238E27FC236}">
                  <a16:creationId xmlns:a16="http://schemas.microsoft.com/office/drawing/2014/main" id="{495FFD14-D3C7-53FA-E145-F79E9D9107D2}"/>
                </a:ext>
              </a:extLst>
            </p:cNvPr>
            <p:cNvSpPr/>
            <p:nvPr/>
          </p:nvSpPr>
          <p:spPr>
            <a:xfrm>
              <a:off x="3902575" y="2360625"/>
              <a:ext cx="311000" cy="307300"/>
            </a:xfrm>
            <a:custGeom>
              <a:avLst/>
              <a:gdLst/>
              <a:ahLst/>
              <a:cxnLst/>
              <a:rect l="l" t="t" r="r" b="b"/>
              <a:pathLst>
                <a:path w="12440" h="12292" extrusionOk="0">
                  <a:moveTo>
                    <a:pt x="12029" y="1427"/>
                  </a:moveTo>
                  <a:lnTo>
                    <a:pt x="11812" y="1119"/>
                  </a:lnTo>
                  <a:lnTo>
                    <a:pt x="11036" y="1004"/>
                  </a:lnTo>
                  <a:lnTo>
                    <a:pt x="10785" y="845"/>
                  </a:lnTo>
                  <a:lnTo>
                    <a:pt x="10499" y="845"/>
                  </a:lnTo>
                  <a:lnTo>
                    <a:pt x="10214" y="445"/>
                  </a:lnTo>
                  <a:lnTo>
                    <a:pt x="9176" y="263"/>
                  </a:lnTo>
                  <a:lnTo>
                    <a:pt x="8662" y="377"/>
                  </a:lnTo>
                  <a:lnTo>
                    <a:pt x="8126" y="810"/>
                  </a:lnTo>
                  <a:lnTo>
                    <a:pt x="7920" y="1244"/>
                  </a:lnTo>
                  <a:lnTo>
                    <a:pt x="8126" y="1929"/>
                  </a:lnTo>
                  <a:lnTo>
                    <a:pt x="7783" y="2363"/>
                  </a:lnTo>
                  <a:lnTo>
                    <a:pt x="7430" y="2591"/>
                  </a:lnTo>
                  <a:lnTo>
                    <a:pt x="6585" y="2146"/>
                  </a:lnTo>
                  <a:lnTo>
                    <a:pt x="5490" y="1758"/>
                  </a:lnTo>
                  <a:lnTo>
                    <a:pt x="4793" y="1598"/>
                  </a:lnTo>
                  <a:lnTo>
                    <a:pt x="4394" y="776"/>
                  </a:lnTo>
                  <a:lnTo>
                    <a:pt x="3367" y="377"/>
                  </a:lnTo>
                  <a:lnTo>
                    <a:pt x="2716" y="217"/>
                  </a:lnTo>
                  <a:lnTo>
                    <a:pt x="2408" y="308"/>
                  </a:lnTo>
                  <a:lnTo>
                    <a:pt x="1495" y="0"/>
                  </a:lnTo>
                  <a:lnTo>
                    <a:pt x="1484" y="696"/>
                  </a:lnTo>
                  <a:lnTo>
                    <a:pt x="1107" y="947"/>
                  </a:lnTo>
                  <a:lnTo>
                    <a:pt x="890" y="1233"/>
                  </a:lnTo>
                  <a:lnTo>
                    <a:pt x="365" y="1598"/>
                  </a:lnTo>
                  <a:lnTo>
                    <a:pt x="468" y="1963"/>
                  </a:lnTo>
                  <a:lnTo>
                    <a:pt x="411" y="2351"/>
                  </a:lnTo>
                  <a:lnTo>
                    <a:pt x="35" y="2545"/>
                  </a:lnTo>
                  <a:lnTo>
                    <a:pt x="308" y="3344"/>
                  </a:lnTo>
                  <a:lnTo>
                    <a:pt x="365" y="3778"/>
                  </a:lnTo>
                  <a:lnTo>
                    <a:pt x="240" y="4519"/>
                  </a:lnTo>
                  <a:lnTo>
                    <a:pt x="308" y="4930"/>
                  </a:lnTo>
                  <a:lnTo>
                    <a:pt x="229" y="5432"/>
                  </a:lnTo>
                  <a:lnTo>
                    <a:pt x="297" y="6003"/>
                  </a:lnTo>
                  <a:lnTo>
                    <a:pt x="0" y="6368"/>
                  </a:lnTo>
                  <a:lnTo>
                    <a:pt x="480" y="7042"/>
                  </a:lnTo>
                  <a:lnTo>
                    <a:pt x="514" y="7430"/>
                  </a:lnTo>
                  <a:lnTo>
                    <a:pt x="799" y="7943"/>
                  </a:lnTo>
                  <a:lnTo>
                    <a:pt x="1164" y="7772"/>
                  </a:lnTo>
                  <a:lnTo>
                    <a:pt x="1781" y="8183"/>
                  </a:lnTo>
                  <a:lnTo>
                    <a:pt x="2134" y="8753"/>
                  </a:lnTo>
                  <a:lnTo>
                    <a:pt x="3390" y="9153"/>
                  </a:lnTo>
                  <a:lnTo>
                    <a:pt x="3835" y="9655"/>
                  </a:lnTo>
                  <a:lnTo>
                    <a:pt x="4394" y="9313"/>
                  </a:lnTo>
                  <a:lnTo>
                    <a:pt x="5159" y="8810"/>
                  </a:lnTo>
                  <a:lnTo>
                    <a:pt x="8343" y="10556"/>
                  </a:lnTo>
                  <a:lnTo>
                    <a:pt x="11538" y="12291"/>
                  </a:lnTo>
                  <a:lnTo>
                    <a:pt x="11538" y="11903"/>
                  </a:lnTo>
                  <a:lnTo>
                    <a:pt x="12440" y="11903"/>
                  </a:lnTo>
                  <a:lnTo>
                    <a:pt x="12371" y="10100"/>
                  </a:lnTo>
                  <a:lnTo>
                    <a:pt x="12223" y="6756"/>
                  </a:lnTo>
                  <a:lnTo>
                    <a:pt x="12040" y="3515"/>
                  </a:lnTo>
                  <a:lnTo>
                    <a:pt x="11755" y="2796"/>
                  </a:lnTo>
                  <a:lnTo>
                    <a:pt x="11926" y="2237"/>
                  </a:lnTo>
                  <a:lnTo>
                    <a:pt x="11766" y="1849"/>
                  </a:ln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62525" tIns="162525" rIns="162525" bIns="1625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Calibri"/>
                <a:buNone/>
              </a:pPr>
              <a:endPara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7" name="Google Shape;419;p34">
              <a:extLst>
                <a:ext uri="{FF2B5EF4-FFF2-40B4-BE49-F238E27FC236}">
                  <a16:creationId xmlns:a16="http://schemas.microsoft.com/office/drawing/2014/main" id="{99A487BE-D0FC-35DA-0FD8-EE247BAC1D99}"/>
                </a:ext>
              </a:extLst>
            </p:cNvPr>
            <p:cNvSpPr/>
            <p:nvPr/>
          </p:nvSpPr>
          <p:spPr>
            <a:xfrm>
              <a:off x="5313675" y="2889275"/>
              <a:ext cx="42550" cy="87625"/>
            </a:xfrm>
            <a:custGeom>
              <a:avLst/>
              <a:gdLst/>
              <a:ahLst/>
              <a:cxnLst/>
              <a:rect l="l" t="t" r="r" b="b"/>
              <a:pathLst>
                <a:path w="1702" h="3505" extrusionOk="0">
                  <a:moveTo>
                    <a:pt x="1291" y="3288"/>
                  </a:moveTo>
                  <a:lnTo>
                    <a:pt x="1610" y="3025"/>
                  </a:lnTo>
                  <a:lnTo>
                    <a:pt x="1701" y="2089"/>
                  </a:lnTo>
                  <a:lnTo>
                    <a:pt x="1268" y="1142"/>
                  </a:lnTo>
                  <a:lnTo>
                    <a:pt x="857" y="503"/>
                  </a:lnTo>
                  <a:lnTo>
                    <a:pt x="275" y="1"/>
                  </a:lnTo>
                  <a:lnTo>
                    <a:pt x="1" y="1473"/>
                  </a:lnTo>
                  <a:lnTo>
                    <a:pt x="206" y="2774"/>
                  </a:lnTo>
                  <a:lnTo>
                    <a:pt x="606" y="3504"/>
                  </a:ln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62525" tIns="162525" rIns="162525" bIns="1625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Calibri"/>
                <a:buNone/>
              </a:pPr>
              <a:endPara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8" name="Google Shape;420;p34">
              <a:extLst>
                <a:ext uri="{FF2B5EF4-FFF2-40B4-BE49-F238E27FC236}">
                  <a16:creationId xmlns:a16="http://schemas.microsoft.com/office/drawing/2014/main" id="{7434300D-DCC7-5CF8-BABC-278036D86742}"/>
                </a:ext>
              </a:extLst>
            </p:cNvPr>
            <p:cNvSpPr/>
            <p:nvPr/>
          </p:nvSpPr>
          <p:spPr>
            <a:xfrm>
              <a:off x="4240950" y="3762025"/>
              <a:ext cx="45950" cy="45400"/>
            </a:xfrm>
            <a:custGeom>
              <a:avLst/>
              <a:gdLst/>
              <a:ahLst/>
              <a:cxnLst/>
              <a:rect l="l" t="t" r="r" b="b"/>
              <a:pathLst>
                <a:path w="1838" h="1816" extrusionOk="0">
                  <a:moveTo>
                    <a:pt x="810" y="1724"/>
                  </a:moveTo>
                  <a:lnTo>
                    <a:pt x="970" y="1439"/>
                  </a:lnTo>
                  <a:lnTo>
                    <a:pt x="1415" y="1302"/>
                  </a:lnTo>
                  <a:lnTo>
                    <a:pt x="1564" y="1005"/>
                  </a:lnTo>
                  <a:lnTo>
                    <a:pt x="1837" y="560"/>
                  </a:lnTo>
                  <a:lnTo>
                    <a:pt x="1598" y="286"/>
                  </a:lnTo>
                  <a:lnTo>
                    <a:pt x="1267" y="1"/>
                  </a:lnTo>
                  <a:lnTo>
                    <a:pt x="902" y="183"/>
                  </a:lnTo>
                  <a:lnTo>
                    <a:pt x="457" y="549"/>
                  </a:lnTo>
                  <a:lnTo>
                    <a:pt x="0" y="1119"/>
                  </a:lnTo>
                  <a:lnTo>
                    <a:pt x="525" y="1815"/>
                  </a:ln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62525" tIns="162525" rIns="162525" bIns="1625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Calibri"/>
                <a:buNone/>
              </a:pPr>
              <a:endPara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9" name="Google Shape;421;p34">
              <a:extLst>
                <a:ext uri="{FF2B5EF4-FFF2-40B4-BE49-F238E27FC236}">
                  <a16:creationId xmlns:a16="http://schemas.microsoft.com/office/drawing/2014/main" id="{1905B3A7-7EF1-0BF1-E6E4-613C8881EAB4}"/>
                </a:ext>
              </a:extLst>
            </p:cNvPr>
            <p:cNvSpPr/>
            <p:nvPr/>
          </p:nvSpPr>
          <p:spPr>
            <a:xfrm>
              <a:off x="4070900" y="1843925"/>
              <a:ext cx="94750" cy="52825"/>
            </a:xfrm>
            <a:custGeom>
              <a:avLst/>
              <a:gdLst/>
              <a:ahLst/>
              <a:cxnLst/>
              <a:rect l="l" t="t" r="r" b="b"/>
              <a:pathLst>
                <a:path w="3790" h="2113" extrusionOk="0">
                  <a:moveTo>
                    <a:pt x="3664" y="663"/>
                  </a:moveTo>
                  <a:lnTo>
                    <a:pt x="2956" y="252"/>
                  </a:lnTo>
                  <a:lnTo>
                    <a:pt x="2591" y="195"/>
                  </a:lnTo>
                  <a:lnTo>
                    <a:pt x="2465" y="1"/>
                  </a:lnTo>
                  <a:lnTo>
                    <a:pt x="1838" y="92"/>
                  </a:lnTo>
                  <a:lnTo>
                    <a:pt x="708" y="35"/>
                  </a:lnTo>
                  <a:lnTo>
                    <a:pt x="0" y="309"/>
                  </a:lnTo>
                  <a:lnTo>
                    <a:pt x="240" y="1016"/>
                  </a:lnTo>
                  <a:lnTo>
                    <a:pt x="948" y="1176"/>
                  </a:lnTo>
                  <a:lnTo>
                    <a:pt x="1267" y="1302"/>
                  </a:lnTo>
                  <a:lnTo>
                    <a:pt x="1233" y="1541"/>
                  </a:lnTo>
                  <a:lnTo>
                    <a:pt x="1324" y="1758"/>
                  </a:lnTo>
                  <a:lnTo>
                    <a:pt x="1678" y="1850"/>
                  </a:lnTo>
                  <a:lnTo>
                    <a:pt x="1883" y="2112"/>
                  </a:lnTo>
                  <a:lnTo>
                    <a:pt x="2534" y="2112"/>
                  </a:lnTo>
                  <a:lnTo>
                    <a:pt x="3219" y="1804"/>
                  </a:lnTo>
                  <a:lnTo>
                    <a:pt x="3287" y="1313"/>
                  </a:lnTo>
                  <a:lnTo>
                    <a:pt x="3789" y="1028"/>
                  </a:ln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62525" tIns="162525" rIns="162525" bIns="1625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Calibri"/>
                <a:buNone/>
              </a:pPr>
              <a:endPara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0" name="Google Shape;422;p34">
              <a:extLst>
                <a:ext uri="{FF2B5EF4-FFF2-40B4-BE49-F238E27FC236}">
                  <a16:creationId xmlns:a16="http://schemas.microsoft.com/office/drawing/2014/main" id="{C3129040-B036-EC5D-F38B-0FBD761C87EA}"/>
                </a:ext>
              </a:extLst>
            </p:cNvPr>
            <p:cNvSpPr/>
            <p:nvPr/>
          </p:nvSpPr>
          <p:spPr>
            <a:xfrm>
              <a:off x="3820400" y="1979175"/>
              <a:ext cx="9725" cy="15125"/>
            </a:xfrm>
            <a:custGeom>
              <a:avLst/>
              <a:gdLst/>
              <a:ahLst/>
              <a:cxnLst/>
              <a:rect l="l" t="t" r="r" b="b"/>
              <a:pathLst>
                <a:path w="389" h="605" extrusionOk="0">
                  <a:moveTo>
                    <a:pt x="366" y="594"/>
                  </a:moveTo>
                  <a:lnTo>
                    <a:pt x="389" y="206"/>
                  </a:lnTo>
                  <a:lnTo>
                    <a:pt x="252" y="0"/>
                  </a:lnTo>
                  <a:lnTo>
                    <a:pt x="58" y="34"/>
                  </a:lnTo>
                  <a:lnTo>
                    <a:pt x="1" y="536"/>
                  </a:lnTo>
                  <a:lnTo>
                    <a:pt x="160" y="605"/>
                  </a:ln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62525" tIns="162525" rIns="162525" bIns="1625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Calibri"/>
                <a:buNone/>
              </a:pPr>
              <a:endPara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1" name="Google Shape;423;p34">
              <a:extLst>
                <a:ext uri="{FF2B5EF4-FFF2-40B4-BE49-F238E27FC236}">
                  <a16:creationId xmlns:a16="http://schemas.microsoft.com/office/drawing/2014/main" id="{C830B13A-2254-5A44-178C-395BDB5D7A9C}"/>
                </a:ext>
              </a:extLst>
            </p:cNvPr>
            <p:cNvSpPr/>
            <p:nvPr/>
          </p:nvSpPr>
          <p:spPr>
            <a:xfrm>
              <a:off x="4068900" y="1810550"/>
              <a:ext cx="119275" cy="49950"/>
            </a:xfrm>
            <a:custGeom>
              <a:avLst/>
              <a:gdLst/>
              <a:ahLst/>
              <a:cxnLst/>
              <a:rect l="l" t="t" r="r" b="b"/>
              <a:pathLst>
                <a:path w="4771" h="1998" extrusionOk="0">
                  <a:moveTo>
                    <a:pt x="3983" y="411"/>
                  </a:moveTo>
                  <a:lnTo>
                    <a:pt x="3447" y="411"/>
                  </a:lnTo>
                  <a:lnTo>
                    <a:pt x="2819" y="103"/>
                  </a:lnTo>
                  <a:lnTo>
                    <a:pt x="2523" y="1"/>
                  </a:lnTo>
                  <a:lnTo>
                    <a:pt x="1986" y="149"/>
                  </a:lnTo>
                  <a:lnTo>
                    <a:pt x="1963" y="799"/>
                  </a:lnTo>
                  <a:lnTo>
                    <a:pt x="1450" y="811"/>
                  </a:lnTo>
                  <a:lnTo>
                    <a:pt x="822" y="172"/>
                  </a:lnTo>
                  <a:lnTo>
                    <a:pt x="252" y="468"/>
                  </a:lnTo>
                  <a:lnTo>
                    <a:pt x="1" y="1005"/>
                  </a:lnTo>
                  <a:lnTo>
                    <a:pt x="80" y="1644"/>
                  </a:lnTo>
                  <a:lnTo>
                    <a:pt x="788" y="1370"/>
                  </a:lnTo>
                  <a:lnTo>
                    <a:pt x="1918" y="1427"/>
                  </a:lnTo>
                  <a:lnTo>
                    <a:pt x="2545" y="1347"/>
                  </a:lnTo>
                  <a:lnTo>
                    <a:pt x="2671" y="1530"/>
                  </a:lnTo>
                  <a:lnTo>
                    <a:pt x="3036" y="1587"/>
                  </a:lnTo>
                  <a:lnTo>
                    <a:pt x="3744" y="1998"/>
                  </a:lnTo>
                  <a:lnTo>
                    <a:pt x="4120" y="1861"/>
                  </a:lnTo>
                  <a:lnTo>
                    <a:pt x="4771" y="1530"/>
                  </a:lnTo>
                  <a:lnTo>
                    <a:pt x="4474" y="1016"/>
                  </a:lnTo>
                  <a:lnTo>
                    <a:pt x="4326" y="617"/>
                  </a:ln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62525" tIns="162525" rIns="162525" bIns="1625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Calibri"/>
                <a:buNone/>
              </a:pPr>
              <a:endPara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2" name="Google Shape;424;p34">
              <a:extLst>
                <a:ext uri="{FF2B5EF4-FFF2-40B4-BE49-F238E27FC236}">
                  <a16:creationId xmlns:a16="http://schemas.microsoft.com/office/drawing/2014/main" id="{A1215FB5-A69C-EC11-5F76-A917EBDFADAD}"/>
                </a:ext>
              </a:extLst>
            </p:cNvPr>
            <p:cNvSpPr/>
            <p:nvPr/>
          </p:nvSpPr>
          <p:spPr>
            <a:xfrm>
              <a:off x="3387025" y="2300700"/>
              <a:ext cx="313000" cy="325550"/>
            </a:xfrm>
            <a:custGeom>
              <a:avLst/>
              <a:gdLst/>
              <a:ahLst/>
              <a:cxnLst/>
              <a:rect l="l" t="t" r="r" b="b"/>
              <a:pathLst>
                <a:path w="12520" h="13022" extrusionOk="0">
                  <a:moveTo>
                    <a:pt x="11732" y="537"/>
                  </a:moveTo>
                  <a:lnTo>
                    <a:pt x="11401" y="526"/>
                  </a:lnTo>
                  <a:lnTo>
                    <a:pt x="10625" y="320"/>
                  </a:lnTo>
                  <a:lnTo>
                    <a:pt x="9906" y="377"/>
                  </a:lnTo>
                  <a:lnTo>
                    <a:pt x="9461" y="1"/>
                  </a:lnTo>
                  <a:lnTo>
                    <a:pt x="8913" y="1"/>
                  </a:lnTo>
                  <a:lnTo>
                    <a:pt x="8651" y="548"/>
                  </a:lnTo>
                  <a:lnTo>
                    <a:pt x="8126" y="1507"/>
                  </a:lnTo>
                  <a:lnTo>
                    <a:pt x="7555" y="1872"/>
                  </a:lnTo>
                  <a:lnTo>
                    <a:pt x="6779" y="2294"/>
                  </a:lnTo>
                  <a:lnTo>
                    <a:pt x="6289" y="2899"/>
                  </a:lnTo>
                  <a:lnTo>
                    <a:pt x="6152" y="3390"/>
                  </a:lnTo>
                  <a:lnTo>
                    <a:pt x="5855" y="4155"/>
                  </a:lnTo>
                  <a:lnTo>
                    <a:pt x="6015" y="5284"/>
                  </a:lnTo>
                  <a:lnTo>
                    <a:pt x="5341" y="6038"/>
                  </a:lnTo>
                  <a:lnTo>
                    <a:pt x="4953" y="6289"/>
                  </a:lnTo>
                  <a:lnTo>
                    <a:pt x="4326" y="6916"/>
                  </a:lnTo>
                  <a:lnTo>
                    <a:pt x="3607" y="7008"/>
                  </a:lnTo>
                  <a:lnTo>
                    <a:pt x="3207" y="7350"/>
                  </a:lnTo>
                  <a:lnTo>
                    <a:pt x="3184" y="7373"/>
                  </a:lnTo>
                  <a:lnTo>
                    <a:pt x="2671" y="8297"/>
                  </a:lnTo>
                  <a:lnTo>
                    <a:pt x="2146" y="8628"/>
                  </a:lnTo>
                  <a:lnTo>
                    <a:pt x="1849" y="9199"/>
                  </a:lnTo>
                  <a:lnTo>
                    <a:pt x="1815" y="9667"/>
                  </a:lnTo>
                  <a:lnTo>
                    <a:pt x="1587" y="10203"/>
                  </a:lnTo>
                  <a:lnTo>
                    <a:pt x="1324" y="10351"/>
                  </a:lnTo>
                  <a:lnTo>
                    <a:pt x="879" y="10922"/>
                  </a:lnTo>
                  <a:lnTo>
                    <a:pt x="594" y="11561"/>
                  </a:lnTo>
                  <a:lnTo>
                    <a:pt x="628" y="11881"/>
                  </a:lnTo>
                  <a:lnTo>
                    <a:pt x="366" y="12349"/>
                  </a:lnTo>
                  <a:lnTo>
                    <a:pt x="46" y="12588"/>
                  </a:lnTo>
                  <a:lnTo>
                    <a:pt x="0" y="13022"/>
                  </a:lnTo>
                  <a:lnTo>
                    <a:pt x="23" y="13022"/>
                  </a:lnTo>
                  <a:lnTo>
                    <a:pt x="1792" y="12942"/>
                  </a:lnTo>
                  <a:lnTo>
                    <a:pt x="1895" y="12623"/>
                  </a:lnTo>
                  <a:lnTo>
                    <a:pt x="2214" y="12200"/>
                  </a:lnTo>
                  <a:lnTo>
                    <a:pt x="2500" y="10945"/>
                  </a:lnTo>
                  <a:lnTo>
                    <a:pt x="3618" y="9975"/>
                  </a:lnTo>
                  <a:lnTo>
                    <a:pt x="4018" y="8822"/>
                  </a:lnTo>
                  <a:lnTo>
                    <a:pt x="4257" y="8765"/>
                  </a:lnTo>
                  <a:lnTo>
                    <a:pt x="4531" y="8058"/>
                  </a:lnTo>
                  <a:lnTo>
                    <a:pt x="5182" y="7955"/>
                  </a:lnTo>
                  <a:lnTo>
                    <a:pt x="5455" y="8080"/>
                  </a:lnTo>
                  <a:lnTo>
                    <a:pt x="5809" y="8080"/>
                  </a:lnTo>
                  <a:lnTo>
                    <a:pt x="6072" y="7864"/>
                  </a:lnTo>
                  <a:lnTo>
                    <a:pt x="6551" y="7841"/>
                  </a:lnTo>
                  <a:lnTo>
                    <a:pt x="6540" y="7350"/>
                  </a:lnTo>
                  <a:lnTo>
                    <a:pt x="6540" y="7350"/>
                  </a:lnTo>
                  <a:lnTo>
                    <a:pt x="6654" y="7350"/>
                  </a:lnTo>
                  <a:lnTo>
                    <a:pt x="6665" y="6289"/>
                  </a:lnTo>
                  <a:lnTo>
                    <a:pt x="7932" y="5615"/>
                  </a:lnTo>
                  <a:lnTo>
                    <a:pt x="8708" y="5467"/>
                  </a:lnTo>
                  <a:lnTo>
                    <a:pt x="9336" y="5227"/>
                  </a:lnTo>
                  <a:lnTo>
                    <a:pt x="9632" y="4771"/>
                  </a:lnTo>
                  <a:lnTo>
                    <a:pt x="10534" y="4417"/>
                  </a:lnTo>
                  <a:lnTo>
                    <a:pt x="10580" y="3744"/>
                  </a:lnTo>
                  <a:lnTo>
                    <a:pt x="11013" y="3675"/>
                  </a:lnTo>
                  <a:lnTo>
                    <a:pt x="11378" y="3333"/>
                  </a:lnTo>
                  <a:lnTo>
                    <a:pt x="12371" y="3185"/>
                  </a:lnTo>
                  <a:lnTo>
                    <a:pt x="12520" y="2831"/>
                  </a:lnTo>
                  <a:lnTo>
                    <a:pt x="12314" y="2637"/>
                  </a:lnTo>
                  <a:lnTo>
                    <a:pt x="12063" y="1678"/>
                  </a:lnTo>
                  <a:lnTo>
                    <a:pt x="12017" y="1119"/>
                  </a:ln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62525" tIns="162525" rIns="162525" bIns="1625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Calibri"/>
                <a:buNone/>
              </a:pPr>
              <a:endPara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3" name="Google Shape;425;p34">
              <a:extLst>
                <a:ext uri="{FF2B5EF4-FFF2-40B4-BE49-F238E27FC236}">
                  <a16:creationId xmlns:a16="http://schemas.microsoft.com/office/drawing/2014/main" id="{94B810FA-7D77-C8F3-E008-D4345D989567}"/>
                </a:ext>
              </a:extLst>
            </p:cNvPr>
            <p:cNvSpPr/>
            <p:nvPr/>
          </p:nvSpPr>
          <p:spPr>
            <a:xfrm>
              <a:off x="4189875" y="2015975"/>
              <a:ext cx="65925" cy="65925"/>
            </a:xfrm>
            <a:custGeom>
              <a:avLst/>
              <a:gdLst/>
              <a:ahLst/>
              <a:cxnLst/>
              <a:rect l="l" t="t" r="r" b="b"/>
              <a:pathLst>
                <a:path w="2637" h="2637" extrusionOk="0">
                  <a:moveTo>
                    <a:pt x="1484" y="2637"/>
                  </a:moveTo>
                  <a:lnTo>
                    <a:pt x="1655" y="2545"/>
                  </a:lnTo>
                  <a:lnTo>
                    <a:pt x="1735" y="2237"/>
                  </a:lnTo>
                  <a:lnTo>
                    <a:pt x="1883" y="1952"/>
                  </a:lnTo>
                  <a:lnTo>
                    <a:pt x="1815" y="1792"/>
                  </a:lnTo>
                  <a:lnTo>
                    <a:pt x="1963" y="1724"/>
                  </a:lnTo>
                  <a:lnTo>
                    <a:pt x="2043" y="1849"/>
                  </a:lnTo>
                  <a:lnTo>
                    <a:pt x="2465" y="1883"/>
                  </a:lnTo>
                  <a:lnTo>
                    <a:pt x="2637" y="1815"/>
                  </a:lnTo>
                  <a:lnTo>
                    <a:pt x="2500" y="1724"/>
                  </a:lnTo>
                  <a:lnTo>
                    <a:pt x="2534" y="1587"/>
                  </a:lnTo>
                  <a:lnTo>
                    <a:pt x="2249" y="1370"/>
                  </a:lnTo>
                  <a:lnTo>
                    <a:pt x="2089" y="993"/>
                  </a:lnTo>
                  <a:lnTo>
                    <a:pt x="1815" y="845"/>
                  </a:lnTo>
                  <a:lnTo>
                    <a:pt x="1815" y="537"/>
                  </a:lnTo>
                  <a:lnTo>
                    <a:pt x="1461" y="308"/>
                  </a:lnTo>
                  <a:lnTo>
                    <a:pt x="1176" y="274"/>
                  </a:lnTo>
                  <a:lnTo>
                    <a:pt x="617" y="0"/>
                  </a:lnTo>
                  <a:lnTo>
                    <a:pt x="160" y="80"/>
                  </a:lnTo>
                  <a:lnTo>
                    <a:pt x="0" y="217"/>
                  </a:lnTo>
                  <a:lnTo>
                    <a:pt x="229" y="297"/>
                  </a:lnTo>
                  <a:lnTo>
                    <a:pt x="491" y="571"/>
                  </a:lnTo>
                  <a:lnTo>
                    <a:pt x="754" y="936"/>
                  </a:lnTo>
                  <a:lnTo>
                    <a:pt x="1244" y="1472"/>
                  </a:lnTo>
                  <a:lnTo>
                    <a:pt x="1324" y="1849"/>
                  </a:lnTo>
                  <a:lnTo>
                    <a:pt x="1301" y="2237"/>
                  </a:ln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62525" tIns="162525" rIns="162525" bIns="1625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Calibri"/>
                <a:buNone/>
              </a:pPr>
              <a:endPara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4" name="Google Shape;426;p34">
              <a:extLst>
                <a:ext uri="{FF2B5EF4-FFF2-40B4-BE49-F238E27FC236}">
                  <a16:creationId xmlns:a16="http://schemas.microsoft.com/office/drawing/2014/main" id="{0E825147-61CA-4303-5C17-11480C0609EC}"/>
                </a:ext>
              </a:extLst>
            </p:cNvPr>
            <p:cNvSpPr/>
            <p:nvPr/>
          </p:nvSpPr>
          <p:spPr>
            <a:xfrm>
              <a:off x="4569600" y="3385425"/>
              <a:ext cx="153250" cy="307875"/>
            </a:xfrm>
            <a:custGeom>
              <a:avLst/>
              <a:gdLst/>
              <a:ahLst/>
              <a:cxnLst/>
              <a:rect l="l" t="t" r="r" b="b"/>
              <a:pathLst>
                <a:path w="6130" h="12315" extrusionOk="0">
                  <a:moveTo>
                    <a:pt x="5867" y="1370"/>
                  </a:moveTo>
                  <a:lnTo>
                    <a:pt x="5718" y="765"/>
                  </a:lnTo>
                  <a:lnTo>
                    <a:pt x="5513" y="389"/>
                  </a:lnTo>
                  <a:lnTo>
                    <a:pt x="5262" y="1"/>
                  </a:lnTo>
                  <a:lnTo>
                    <a:pt x="4977" y="400"/>
                  </a:lnTo>
                  <a:lnTo>
                    <a:pt x="4931" y="937"/>
                  </a:lnTo>
                  <a:lnTo>
                    <a:pt x="4463" y="1587"/>
                  </a:lnTo>
                  <a:lnTo>
                    <a:pt x="4132" y="1473"/>
                  </a:lnTo>
                  <a:lnTo>
                    <a:pt x="4212" y="1850"/>
                  </a:lnTo>
                  <a:lnTo>
                    <a:pt x="3961" y="2306"/>
                  </a:lnTo>
                  <a:lnTo>
                    <a:pt x="3276" y="2865"/>
                  </a:lnTo>
                  <a:lnTo>
                    <a:pt x="2786" y="3390"/>
                  </a:lnTo>
                  <a:lnTo>
                    <a:pt x="2443" y="3390"/>
                  </a:lnTo>
                  <a:lnTo>
                    <a:pt x="2135" y="3573"/>
                  </a:lnTo>
                  <a:lnTo>
                    <a:pt x="1690" y="3755"/>
                  </a:lnTo>
                  <a:lnTo>
                    <a:pt x="1291" y="3778"/>
                  </a:lnTo>
                  <a:lnTo>
                    <a:pt x="1154" y="4372"/>
                  </a:lnTo>
                  <a:lnTo>
                    <a:pt x="834" y="4862"/>
                  </a:lnTo>
                  <a:lnTo>
                    <a:pt x="845" y="5707"/>
                  </a:lnTo>
                  <a:lnTo>
                    <a:pt x="960" y="6277"/>
                  </a:lnTo>
                  <a:lnTo>
                    <a:pt x="1119" y="6711"/>
                  </a:lnTo>
                  <a:lnTo>
                    <a:pt x="1005" y="7293"/>
                  </a:lnTo>
                  <a:lnTo>
                    <a:pt x="594" y="7978"/>
                  </a:lnTo>
                  <a:lnTo>
                    <a:pt x="560" y="8275"/>
                  </a:lnTo>
                  <a:lnTo>
                    <a:pt x="195" y="8434"/>
                  </a:lnTo>
                  <a:lnTo>
                    <a:pt x="1" y="9085"/>
                  </a:lnTo>
                  <a:lnTo>
                    <a:pt x="35" y="9747"/>
                  </a:lnTo>
                  <a:lnTo>
                    <a:pt x="263" y="10454"/>
                  </a:lnTo>
                  <a:lnTo>
                    <a:pt x="252" y="11276"/>
                  </a:lnTo>
                  <a:lnTo>
                    <a:pt x="423" y="11744"/>
                  </a:lnTo>
                  <a:lnTo>
                    <a:pt x="1017" y="12075"/>
                  </a:lnTo>
                  <a:lnTo>
                    <a:pt x="1450" y="12314"/>
                  </a:lnTo>
                  <a:lnTo>
                    <a:pt x="2158" y="11926"/>
                  </a:lnTo>
                  <a:lnTo>
                    <a:pt x="2820" y="11710"/>
                  </a:lnTo>
                  <a:lnTo>
                    <a:pt x="3253" y="10660"/>
                  </a:lnTo>
                  <a:lnTo>
                    <a:pt x="3653" y="9393"/>
                  </a:lnTo>
                  <a:lnTo>
                    <a:pt x="4269" y="7681"/>
                  </a:lnTo>
                  <a:lnTo>
                    <a:pt x="4737" y="6426"/>
                  </a:lnTo>
                  <a:lnTo>
                    <a:pt x="5125" y="5364"/>
                  </a:lnTo>
                  <a:lnTo>
                    <a:pt x="5239" y="4600"/>
                  </a:lnTo>
                  <a:lnTo>
                    <a:pt x="5467" y="4383"/>
                  </a:lnTo>
                  <a:lnTo>
                    <a:pt x="5570" y="3995"/>
                  </a:lnTo>
                  <a:lnTo>
                    <a:pt x="5456" y="3322"/>
                  </a:lnTo>
                  <a:lnTo>
                    <a:pt x="5627" y="3059"/>
                  </a:lnTo>
                  <a:lnTo>
                    <a:pt x="5855" y="3596"/>
                  </a:lnTo>
                  <a:lnTo>
                    <a:pt x="6015" y="3322"/>
                  </a:lnTo>
                  <a:lnTo>
                    <a:pt x="6129" y="2888"/>
                  </a:lnTo>
                  <a:lnTo>
                    <a:pt x="5935" y="2466"/>
                  </a:ln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62525" tIns="162525" rIns="162525" bIns="1625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Calibri"/>
                <a:buNone/>
              </a:pPr>
              <a:endPara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5" name="Google Shape;427;p34">
              <a:extLst>
                <a:ext uri="{FF2B5EF4-FFF2-40B4-BE49-F238E27FC236}">
                  <a16:creationId xmlns:a16="http://schemas.microsoft.com/office/drawing/2014/main" id="{D3503941-B199-A94A-1C3B-E734D85D2DE5}"/>
                </a:ext>
              </a:extLst>
            </p:cNvPr>
            <p:cNvSpPr/>
            <p:nvPr/>
          </p:nvSpPr>
          <p:spPr>
            <a:xfrm>
              <a:off x="1486900" y="2369750"/>
              <a:ext cx="529250" cy="412575"/>
            </a:xfrm>
            <a:custGeom>
              <a:avLst/>
              <a:gdLst/>
              <a:ahLst/>
              <a:cxnLst/>
              <a:rect l="l" t="t" r="r" b="b"/>
              <a:pathLst>
                <a:path w="21170" h="16503" extrusionOk="0">
                  <a:moveTo>
                    <a:pt x="13444" y="6254"/>
                  </a:moveTo>
                  <a:lnTo>
                    <a:pt x="12930" y="6049"/>
                  </a:lnTo>
                  <a:lnTo>
                    <a:pt x="12371" y="5764"/>
                  </a:lnTo>
                  <a:lnTo>
                    <a:pt x="12257" y="5341"/>
                  </a:lnTo>
                  <a:lnTo>
                    <a:pt x="12234" y="4691"/>
                  </a:lnTo>
                  <a:lnTo>
                    <a:pt x="11892" y="4177"/>
                  </a:lnTo>
                  <a:lnTo>
                    <a:pt x="11743" y="3652"/>
                  </a:lnTo>
                  <a:lnTo>
                    <a:pt x="11515" y="3025"/>
                  </a:lnTo>
                  <a:lnTo>
                    <a:pt x="11070" y="2671"/>
                  </a:lnTo>
                  <a:lnTo>
                    <a:pt x="10454" y="2682"/>
                  </a:lnTo>
                  <a:lnTo>
                    <a:pt x="9769" y="3401"/>
                  </a:lnTo>
                  <a:lnTo>
                    <a:pt x="9198" y="3127"/>
                  </a:lnTo>
                  <a:lnTo>
                    <a:pt x="8879" y="2853"/>
                  </a:lnTo>
                  <a:lnTo>
                    <a:pt x="8822" y="2351"/>
                  </a:lnTo>
                  <a:lnTo>
                    <a:pt x="8708" y="1883"/>
                  </a:lnTo>
                  <a:lnTo>
                    <a:pt x="8365" y="1484"/>
                  </a:lnTo>
                  <a:lnTo>
                    <a:pt x="8069" y="1199"/>
                  </a:lnTo>
                  <a:lnTo>
                    <a:pt x="7886" y="891"/>
                  </a:lnTo>
                  <a:lnTo>
                    <a:pt x="6551" y="891"/>
                  </a:lnTo>
                  <a:lnTo>
                    <a:pt x="6437" y="1256"/>
                  </a:lnTo>
                  <a:lnTo>
                    <a:pt x="5820" y="1256"/>
                  </a:lnTo>
                  <a:lnTo>
                    <a:pt x="4303" y="1256"/>
                  </a:lnTo>
                  <a:lnTo>
                    <a:pt x="2773" y="628"/>
                  </a:lnTo>
                  <a:lnTo>
                    <a:pt x="1758" y="183"/>
                  </a:lnTo>
                  <a:lnTo>
                    <a:pt x="1906" y="0"/>
                  </a:lnTo>
                  <a:lnTo>
                    <a:pt x="902" y="103"/>
                  </a:lnTo>
                  <a:lnTo>
                    <a:pt x="0" y="172"/>
                  </a:lnTo>
                  <a:lnTo>
                    <a:pt x="34" y="982"/>
                  </a:lnTo>
                  <a:lnTo>
                    <a:pt x="137" y="1712"/>
                  </a:lnTo>
                  <a:lnTo>
                    <a:pt x="228" y="2294"/>
                  </a:lnTo>
                  <a:lnTo>
                    <a:pt x="343" y="2865"/>
                  </a:lnTo>
                  <a:lnTo>
                    <a:pt x="719" y="3127"/>
                  </a:lnTo>
                  <a:lnTo>
                    <a:pt x="1130" y="3766"/>
                  </a:lnTo>
                  <a:lnTo>
                    <a:pt x="993" y="4177"/>
                  </a:lnTo>
                  <a:lnTo>
                    <a:pt x="605" y="4508"/>
                  </a:lnTo>
                  <a:lnTo>
                    <a:pt x="308" y="4463"/>
                  </a:lnTo>
                  <a:lnTo>
                    <a:pt x="217" y="4542"/>
                  </a:lnTo>
                  <a:lnTo>
                    <a:pt x="548" y="5067"/>
                  </a:lnTo>
                  <a:lnTo>
                    <a:pt x="959" y="5284"/>
                  </a:lnTo>
                  <a:lnTo>
                    <a:pt x="1107" y="5524"/>
                  </a:lnTo>
                  <a:lnTo>
                    <a:pt x="1233" y="5398"/>
                  </a:lnTo>
                  <a:lnTo>
                    <a:pt x="1678" y="5809"/>
                  </a:lnTo>
                  <a:lnTo>
                    <a:pt x="1974" y="6094"/>
                  </a:lnTo>
                  <a:lnTo>
                    <a:pt x="1986" y="6574"/>
                  </a:lnTo>
                  <a:lnTo>
                    <a:pt x="1815" y="7247"/>
                  </a:lnTo>
                  <a:lnTo>
                    <a:pt x="2169" y="7475"/>
                  </a:lnTo>
                  <a:lnTo>
                    <a:pt x="2648" y="7920"/>
                  </a:lnTo>
                  <a:lnTo>
                    <a:pt x="3059" y="8434"/>
                  </a:lnTo>
                  <a:lnTo>
                    <a:pt x="3161" y="8993"/>
                  </a:lnTo>
                  <a:lnTo>
                    <a:pt x="3298" y="8993"/>
                  </a:lnTo>
                  <a:lnTo>
                    <a:pt x="3686" y="8662"/>
                  </a:lnTo>
                  <a:lnTo>
                    <a:pt x="3743" y="8491"/>
                  </a:lnTo>
                  <a:lnTo>
                    <a:pt x="3527" y="8092"/>
                  </a:lnTo>
                  <a:lnTo>
                    <a:pt x="3298" y="7681"/>
                  </a:lnTo>
                  <a:lnTo>
                    <a:pt x="2933" y="7647"/>
                  </a:lnTo>
                  <a:lnTo>
                    <a:pt x="2990" y="7167"/>
                  </a:lnTo>
                  <a:lnTo>
                    <a:pt x="2853" y="6734"/>
                  </a:lnTo>
                  <a:lnTo>
                    <a:pt x="2716" y="6334"/>
                  </a:lnTo>
                  <a:lnTo>
                    <a:pt x="2648" y="5490"/>
                  </a:lnTo>
                  <a:lnTo>
                    <a:pt x="2271" y="5033"/>
                  </a:lnTo>
                  <a:lnTo>
                    <a:pt x="2191" y="4714"/>
                  </a:lnTo>
                  <a:lnTo>
                    <a:pt x="2020" y="4485"/>
                  </a:lnTo>
                  <a:lnTo>
                    <a:pt x="2020" y="3892"/>
                  </a:lnTo>
                  <a:lnTo>
                    <a:pt x="1872" y="3915"/>
                  </a:lnTo>
                  <a:lnTo>
                    <a:pt x="1860" y="3595"/>
                  </a:lnTo>
                  <a:lnTo>
                    <a:pt x="1758" y="3527"/>
                  </a:lnTo>
                  <a:lnTo>
                    <a:pt x="1701" y="3321"/>
                  </a:lnTo>
                  <a:lnTo>
                    <a:pt x="1313" y="2694"/>
                  </a:lnTo>
                  <a:lnTo>
                    <a:pt x="1164" y="2328"/>
                  </a:lnTo>
                  <a:lnTo>
                    <a:pt x="1301" y="1644"/>
                  </a:lnTo>
                  <a:lnTo>
                    <a:pt x="1313" y="1210"/>
                  </a:lnTo>
                  <a:lnTo>
                    <a:pt x="1575" y="845"/>
                  </a:lnTo>
                  <a:lnTo>
                    <a:pt x="1917" y="1085"/>
                  </a:lnTo>
                  <a:lnTo>
                    <a:pt x="2191" y="1062"/>
                  </a:lnTo>
                  <a:lnTo>
                    <a:pt x="2625" y="1416"/>
                  </a:lnTo>
                  <a:lnTo>
                    <a:pt x="2499" y="1758"/>
                  </a:lnTo>
                  <a:lnTo>
                    <a:pt x="2557" y="2454"/>
                  </a:lnTo>
                  <a:lnTo>
                    <a:pt x="2773" y="3127"/>
                  </a:lnTo>
                  <a:lnTo>
                    <a:pt x="2716" y="3413"/>
                  </a:lnTo>
                  <a:lnTo>
                    <a:pt x="2956" y="3858"/>
                  </a:lnTo>
                  <a:lnTo>
                    <a:pt x="3287" y="4337"/>
                  </a:lnTo>
                  <a:lnTo>
                    <a:pt x="3675" y="4405"/>
                  </a:lnTo>
                  <a:lnTo>
                    <a:pt x="3709" y="5033"/>
                  </a:lnTo>
                  <a:lnTo>
                    <a:pt x="4052" y="5478"/>
                  </a:lnTo>
                  <a:lnTo>
                    <a:pt x="4417" y="5695"/>
                  </a:lnTo>
                  <a:lnTo>
                    <a:pt x="4154" y="6266"/>
                  </a:lnTo>
                  <a:lnTo>
                    <a:pt x="4257" y="6483"/>
                  </a:lnTo>
                  <a:lnTo>
                    <a:pt x="4839" y="6848"/>
                  </a:lnTo>
                  <a:lnTo>
                    <a:pt x="5113" y="7418"/>
                  </a:lnTo>
                  <a:lnTo>
                    <a:pt x="5752" y="8114"/>
                  </a:lnTo>
                  <a:lnTo>
                    <a:pt x="6300" y="9027"/>
                  </a:lnTo>
                  <a:lnTo>
                    <a:pt x="6482" y="9484"/>
                  </a:lnTo>
                  <a:lnTo>
                    <a:pt x="6482" y="9849"/>
                  </a:lnTo>
                  <a:lnTo>
                    <a:pt x="6676" y="10260"/>
                  </a:lnTo>
                  <a:lnTo>
                    <a:pt x="6642" y="10568"/>
                  </a:lnTo>
                  <a:lnTo>
                    <a:pt x="6414" y="10796"/>
                  </a:lnTo>
                  <a:lnTo>
                    <a:pt x="6448" y="11059"/>
                  </a:lnTo>
                  <a:lnTo>
                    <a:pt x="6186" y="11161"/>
                  </a:lnTo>
                  <a:lnTo>
                    <a:pt x="6300" y="11595"/>
                  </a:lnTo>
                  <a:lnTo>
                    <a:pt x="6608" y="12166"/>
                  </a:lnTo>
                  <a:lnTo>
                    <a:pt x="7361" y="12679"/>
                  </a:lnTo>
                  <a:lnTo>
                    <a:pt x="7635" y="13102"/>
                  </a:lnTo>
                  <a:lnTo>
                    <a:pt x="8411" y="13387"/>
                  </a:lnTo>
                  <a:lnTo>
                    <a:pt x="8833" y="13444"/>
                  </a:lnTo>
                  <a:lnTo>
                    <a:pt x="9004" y="13684"/>
                  </a:lnTo>
                  <a:lnTo>
                    <a:pt x="9609" y="14106"/>
                  </a:lnTo>
                  <a:lnTo>
                    <a:pt x="10442" y="14540"/>
                  </a:lnTo>
                  <a:lnTo>
                    <a:pt x="11013" y="14665"/>
                  </a:lnTo>
                  <a:lnTo>
                    <a:pt x="11698" y="15076"/>
                  </a:lnTo>
                  <a:lnTo>
                    <a:pt x="12268" y="15247"/>
                  </a:lnTo>
                  <a:lnTo>
                    <a:pt x="12805" y="15498"/>
                  </a:lnTo>
                  <a:lnTo>
                    <a:pt x="13216" y="15395"/>
                  </a:lnTo>
                  <a:lnTo>
                    <a:pt x="13900" y="15053"/>
                  </a:lnTo>
                  <a:lnTo>
                    <a:pt x="14345" y="14996"/>
                  </a:lnTo>
                  <a:lnTo>
                    <a:pt x="14973" y="15224"/>
                  </a:lnTo>
                  <a:lnTo>
                    <a:pt x="15338" y="15521"/>
                  </a:lnTo>
                  <a:lnTo>
                    <a:pt x="16126" y="16502"/>
                  </a:lnTo>
                  <a:lnTo>
                    <a:pt x="16183" y="16240"/>
                  </a:lnTo>
                  <a:lnTo>
                    <a:pt x="16297" y="16023"/>
                  </a:lnTo>
                  <a:lnTo>
                    <a:pt x="16194" y="15852"/>
                  </a:lnTo>
                  <a:lnTo>
                    <a:pt x="16662" y="15110"/>
                  </a:lnTo>
                  <a:lnTo>
                    <a:pt x="17678" y="15110"/>
                  </a:lnTo>
                  <a:lnTo>
                    <a:pt x="17735" y="14813"/>
                  </a:lnTo>
                  <a:lnTo>
                    <a:pt x="17621" y="14756"/>
                  </a:lnTo>
                  <a:lnTo>
                    <a:pt x="17552" y="14551"/>
                  </a:lnTo>
                  <a:lnTo>
                    <a:pt x="17278" y="14334"/>
                  </a:lnTo>
                  <a:lnTo>
                    <a:pt x="17027" y="14037"/>
                  </a:lnTo>
                  <a:lnTo>
                    <a:pt x="17392" y="14037"/>
                  </a:lnTo>
                  <a:lnTo>
                    <a:pt x="17449" y="13524"/>
                  </a:lnTo>
                  <a:lnTo>
                    <a:pt x="18191" y="13524"/>
                  </a:lnTo>
                  <a:lnTo>
                    <a:pt x="18922" y="13535"/>
                  </a:lnTo>
                  <a:lnTo>
                    <a:pt x="18933" y="13398"/>
                  </a:lnTo>
                  <a:lnTo>
                    <a:pt x="19036" y="13353"/>
                  </a:lnTo>
                  <a:lnTo>
                    <a:pt x="19161" y="13467"/>
                  </a:lnTo>
                  <a:lnTo>
                    <a:pt x="19515" y="12908"/>
                  </a:lnTo>
                  <a:lnTo>
                    <a:pt x="19663" y="12908"/>
                  </a:lnTo>
                  <a:lnTo>
                    <a:pt x="19835" y="12896"/>
                  </a:lnTo>
                  <a:lnTo>
                    <a:pt x="20006" y="13124"/>
                  </a:lnTo>
                  <a:lnTo>
                    <a:pt x="20291" y="12417"/>
                  </a:lnTo>
                  <a:lnTo>
                    <a:pt x="20462" y="12029"/>
                  </a:lnTo>
                  <a:lnTo>
                    <a:pt x="20337" y="11869"/>
                  </a:lnTo>
                  <a:lnTo>
                    <a:pt x="20588" y="11310"/>
                  </a:lnTo>
                  <a:lnTo>
                    <a:pt x="21090" y="10773"/>
                  </a:lnTo>
                  <a:lnTo>
                    <a:pt x="21170" y="10328"/>
                  </a:lnTo>
                  <a:lnTo>
                    <a:pt x="20999" y="10146"/>
                  </a:lnTo>
                  <a:lnTo>
                    <a:pt x="20519" y="10214"/>
                  </a:lnTo>
                  <a:lnTo>
                    <a:pt x="19835" y="10191"/>
                  </a:lnTo>
                  <a:lnTo>
                    <a:pt x="18979" y="10397"/>
                  </a:lnTo>
                  <a:lnTo>
                    <a:pt x="18408" y="10648"/>
                  </a:lnTo>
                  <a:lnTo>
                    <a:pt x="18237" y="10899"/>
                  </a:lnTo>
                  <a:lnTo>
                    <a:pt x="18066" y="11675"/>
                  </a:lnTo>
                  <a:lnTo>
                    <a:pt x="17803" y="12200"/>
                  </a:lnTo>
                  <a:lnTo>
                    <a:pt x="17255" y="12565"/>
                  </a:lnTo>
                  <a:lnTo>
                    <a:pt x="16742" y="12725"/>
                  </a:lnTo>
                  <a:lnTo>
                    <a:pt x="16126" y="12885"/>
                  </a:lnTo>
                  <a:lnTo>
                    <a:pt x="15509" y="12965"/>
                  </a:lnTo>
                  <a:lnTo>
                    <a:pt x="14779" y="13227"/>
                  </a:lnTo>
                  <a:lnTo>
                    <a:pt x="14517" y="12851"/>
                  </a:lnTo>
                  <a:lnTo>
                    <a:pt x="13718" y="12611"/>
                  </a:lnTo>
                  <a:lnTo>
                    <a:pt x="13455" y="12154"/>
                  </a:lnTo>
                  <a:lnTo>
                    <a:pt x="13352" y="11641"/>
                  </a:lnTo>
                  <a:lnTo>
                    <a:pt x="12930" y="10967"/>
                  </a:lnTo>
                  <a:lnTo>
                    <a:pt x="12873" y="10260"/>
                  </a:lnTo>
                  <a:lnTo>
                    <a:pt x="12702" y="9815"/>
                  </a:lnTo>
                  <a:lnTo>
                    <a:pt x="12633" y="9336"/>
                  </a:lnTo>
                  <a:lnTo>
                    <a:pt x="12782" y="8890"/>
                  </a:lnTo>
                  <a:lnTo>
                    <a:pt x="13044" y="7658"/>
                  </a:lnTo>
                  <a:lnTo>
                    <a:pt x="13295" y="7019"/>
                  </a:lnTo>
                  <a:lnTo>
                    <a:pt x="13740" y="6220"/>
                  </a:ln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62525" tIns="162525" rIns="162525" bIns="1625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Calibri"/>
                <a:buNone/>
              </a:pPr>
              <a:endPara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6" name="Google Shape;428;p34">
              <a:extLst>
                <a:ext uri="{FF2B5EF4-FFF2-40B4-BE49-F238E27FC236}">
                  <a16:creationId xmlns:a16="http://schemas.microsoft.com/office/drawing/2014/main" id="{04AAE7CA-5A9F-E1B3-B9B9-923FD7B8678B}"/>
                </a:ext>
              </a:extLst>
            </p:cNvPr>
            <p:cNvSpPr/>
            <p:nvPr/>
          </p:nvSpPr>
          <p:spPr>
            <a:xfrm>
              <a:off x="4096575" y="2151500"/>
              <a:ext cx="45950" cy="32825"/>
            </a:xfrm>
            <a:custGeom>
              <a:avLst/>
              <a:gdLst/>
              <a:ahLst/>
              <a:cxnLst/>
              <a:rect l="l" t="t" r="r" b="b"/>
              <a:pathLst>
                <a:path w="1838" h="1313" extrusionOk="0">
                  <a:moveTo>
                    <a:pt x="1724" y="285"/>
                  </a:moveTo>
                  <a:lnTo>
                    <a:pt x="1324" y="0"/>
                  </a:lnTo>
                  <a:lnTo>
                    <a:pt x="982" y="11"/>
                  </a:lnTo>
                  <a:lnTo>
                    <a:pt x="742" y="69"/>
                  </a:lnTo>
                  <a:lnTo>
                    <a:pt x="583" y="103"/>
                  </a:lnTo>
                  <a:lnTo>
                    <a:pt x="172" y="240"/>
                  </a:lnTo>
                  <a:lnTo>
                    <a:pt x="160" y="411"/>
                  </a:lnTo>
                  <a:lnTo>
                    <a:pt x="58" y="411"/>
                  </a:lnTo>
                  <a:lnTo>
                    <a:pt x="58" y="411"/>
                  </a:lnTo>
                  <a:lnTo>
                    <a:pt x="1" y="719"/>
                  </a:lnTo>
                  <a:lnTo>
                    <a:pt x="126" y="1084"/>
                  </a:lnTo>
                  <a:lnTo>
                    <a:pt x="457" y="1312"/>
                  </a:lnTo>
                  <a:lnTo>
                    <a:pt x="925" y="1233"/>
                  </a:lnTo>
                  <a:lnTo>
                    <a:pt x="1199" y="1039"/>
                  </a:lnTo>
                  <a:lnTo>
                    <a:pt x="1598" y="1061"/>
                  </a:lnTo>
                  <a:lnTo>
                    <a:pt x="1701" y="902"/>
                  </a:lnTo>
                  <a:lnTo>
                    <a:pt x="1838" y="867"/>
                  </a:ln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62525" tIns="162525" rIns="162525" bIns="1625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Calibri"/>
                <a:buNone/>
              </a:pPr>
              <a:endPara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7" name="Google Shape;429;p34">
              <a:extLst>
                <a:ext uri="{FF2B5EF4-FFF2-40B4-BE49-F238E27FC236}">
                  <a16:creationId xmlns:a16="http://schemas.microsoft.com/office/drawing/2014/main" id="{3DBDB121-8118-AB5B-C948-025DD1477C8E}"/>
                </a:ext>
              </a:extLst>
            </p:cNvPr>
            <p:cNvSpPr/>
            <p:nvPr/>
          </p:nvSpPr>
          <p:spPr>
            <a:xfrm>
              <a:off x="3479450" y="2545500"/>
              <a:ext cx="326425" cy="337525"/>
            </a:xfrm>
            <a:custGeom>
              <a:avLst/>
              <a:gdLst/>
              <a:ahLst/>
              <a:cxnLst/>
              <a:rect l="l" t="t" r="r" b="b"/>
              <a:pathLst>
                <a:path w="13057" h="13501" extrusionOk="0">
                  <a:moveTo>
                    <a:pt x="13045" y="5284"/>
                  </a:moveTo>
                  <a:lnTo>
                    <a:pt x="12178" y="5364"/>
                  </a:lnTo>
                  <a:lnTo>
                    <a:pt x="12155" y="4793"/>
                  </a:lnTo>
                  <a:lnTo>
                    <a:pt x="11790" y="4645"/>
                  </a:lnTo>
                  <a:lnTo>
                    <a:pt x="11299" y="4383"/>
                  </a:lnTo>
                  <a:lnTo>
                    <a:pt x="11116" y="3960"/>
                  </a:lnTo>
                  <a:lnTo>
                    <a:pt x="8469" y="1986"/>
                  </a:lnTo>
                  <a:lnTo>
                    <a:pt x="5844" y="0"/>
                  </a:lnTo>
                  <a:lnTo>
                    <a:pt x="4646" y="23"/>
                  </a:lnTo>
                  <a:lnTo>
                    <a:pt x="4988" y="3926"/>
                  </a:lnTo>
                  <a:lnTo>
                    <a:pt x="5330" y="7852"/>
                  </a:lnTo>
                  <a:lnTo>
                    <a:pt x="5467" y="7966"/>
                  </a:lnTo>
                  <a:lnTo>
                    <a:pt x="5285" y="8594"/>
                  </a:lnTo>
                  <a:lnTo>
                    <a:pt x="2101" y="8605"/>
                  </a:lnTo>
                  <a:lnTo>
                    <a:pt x="1975" y="8810"/>
                  </a:lnTo>
                  <a:lnTo>
                    <a:pt x="1679" y="8753"/>
                  </a:lnTo>
                  <a:lnTo>
                    <a:pt x="1222" y="8936"/>
                  </a:lnTo>
                  <a:lnTo>
                    <a:pt x="674" y="8674"/>
                  </a:lnTo>
                  <a:lnTo>
                    <a:pt x="423" y="8708"/>
                  </a:lnTo>
                  <a:lnTo>
                    <a:pt x="275" y="9233"/>
                  </a:lnTo>
                  <a:lnTo>
                    <a:pt x="1" y="9404"/>
                  </a:lnTo>
                  <a:lnTo>
                    <a:pt x="35" y="9963"/>
                  </a:lnTo>
                  <a:lnTo>
                    <a:pt x="195" y="10488"/>
                  </a:lnTo>
                  <a:lnTo>
                    <a:pt x="492" y="10751"/>
                  </a:lnTo>
                  <a:lnTo>
                    <a:pt x="549" y="11082"/>
                  </a:lnTo>
                  <a:lnTo>
                    <a:pt x="503" y="11367"/>
                  </a:lnTo>
                  <a:lnTo>
                    <a:pt x="549" y="11698"/>
                  </a:lnTo>
                  <a:lnTo>
                    <a:pt x="674" y="11698"/>
                  </a:lnTo>
                  <a:lnTo>
                    <a:pt x="891" y="11584"/>
                  </a:lnTo>
                  <a:lnTo>
                    <a:pt x="1017" y="11618"/>
                  </a:lnTo>
                  <a:lnTo>
                    <a:pt x="1233" y="11846"/>
                  </a:lnTo>
                  <a:lnTo>
                    <a:pt x="1576" y="11915"/>
                  </a:lnTo>
                  <a:lnTo>
                    <a:pt x="1804" y="11721"/>
                  </a:lnTo>
                  <a:lnTo>
                    <a:pt x="2055" y="11606"/>
                  </a:lnTo>
                  <a:lnTo>
                    <a:pt x="2249" y="11470"/>
                  </a:lnTo>
                  <a:lnTo>
                    <a:pt x="2398" y="11504"/>
                  </a:lnTo>
                  <a:lnTo>
                    <a:pt x="2592" y="11698"/>
                  </a:lnTo>
                  <a:lnTo>
                    <a:pt x="2671" y="11937"/>
                  </a:lnTo>
                  <a:lnTo>
                    <a:pt x="3002" y="12325"/>
                  </a:lnTo>
                  <a:lnTo>
                    <a:pt x="2831" y="12554"/>
                  </a:lnTo>
                  <a:lnTo>
                    <a:pt x="2797" y="12862"/>
                  </a:lnTo>
                  <a:lnTo>
                    <a:pt x="2968" y="12771"/>
                  </a:lnTo>
                  <a:lnTo>
                    <a:pt x="3071" y="12873"/>
                  </a:lnTo>
                  <a:lnTo>
                    <a:pt x="3025" y="13136"/>
                  </a:lnTo>
                  <a:lnTo>
                    <a:pt x="3276" y="13398"/>
                  </a:lnTo>
                  <a:lnTo>
                    <a:pt x="3368" y="13307"/>
                  </a:lnTo>
                  <a:lnTo>
                    <a:pt x="3596" y="13455"/>
                  </a:lnTo>
                  <a:lnTo>
                    <a:pt x="4212" y="13467"/>
                  </a:lnTo>
                  <a:lnTo>
                    <a:pt x="4360" y="13193"/>
                  </a:lnTo>
                  <a:lnTo>
                    <a:pt x="4497" y="13216"/>
                  </a:lnTo>
                  <a:lnTo>
                    <a:pt x="4726" y="13113"/>
                  </a:lnTo>
                  <a:lnTo>
                    <a:pt x="4851" y="13501"/>
                  </a:lnTo>
                  <a:lnTo>
                    <a:pt x="5045" y="13387"/>
                  </a:lnTo>
                  <a:lnTo>
                    <a:pt x="5365" y="13261"/>
                  </a:lnTo>
                  <a:lnTo>
                    <a:pt x="5308" y="12725"/>
                  </a:lnTo>
                  <a:lnTo>
                    <a:pt x="5536" y="12348"/>
                  </a:lnTo>
                  <a:lnTo>
                    <a:pt x="5513" y="12029"/>
                  </a:lnTo>
                  <a:lnTo>
                    <a:pt x="6152" y="11287"/>
                  </a:lnTo>
                  <a:lnTo>
                    <a:pt x="6266" y="10659"/>
                  </a:lnTo>
                  <a:lnTo>
                    <a:pt x="6495" y="10431"/>
                  </a:lnTo>
                  <a:lnTo>
                    <a:pt x="6883" y="10557"/>
                  </a:lnTo>
                  <a:lnTo>
                    <a:pt x="7213" y="10374"/>
                  </a:lnTo>
                  <a:lnTo>
                    <a:pt x="7328" y="10146"/>
                  </a:lnTo>
                  <a:lnTo>
                    <a:pt x="7932" y="9735"/>
                  </a:lnTo>
                  <a:lnTo>
                    <a:pt x="8092" y="9450"/>
                  </a:lnTo>
                  <a:lnTo>
                    <a:pt x="8834" y="9073"/>
                  </a:lnTo>
                  <a:lnTo>
                    <a:pt x="9268" y="8947"/>
                  </a:lnTo>
                  <a:lnTo>
                    <a:pt x="9462" y="9119"/>
                  </a:lnTo>
                  <a:lnTo>
                    <a:pt x="9975" y="9119"/>
                  </a:lnTo>
                  <a:lnTo>
                    <a:pt x="10489" y="9073"/>
                  </a:lnTo>
                  <a:lnTo>
                    <a:pt x="10774" y="8765"/>
                  </a:lnTo>
                  <a:lnTo>
                    <a:pt x="11858" y="8674"/>
                  </a:lnTo>
                  <a:lnTo>
                    <a:pt x="12554" y="8537"/>
                  </a:lnTo>
                  <a:lnTo>
                    <a:pt x="12634" y="7977"/>
                  </a:lnTo>
                  <a:lnTo>
                    <a:pt x="13057" y="7361"/>
                  </a:ln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62525" tIns="162525" rIns="162525" bIns="1625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Calibri"/>
                <a:buNone/>
              </a:pPr>
              <a:endPara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8" name="Google Shape;430;p34">
              <a:extLst>
                <a:ext uri="{FF2B5EF4-FFF2-40B4-BE49-F238E27FC236}">
                  <a16:creationId xmlns:a16="http://schemas.microsoft.com/office/drawing/2014/main" id="{2B0BD72B-7A49-5F62-5DA2-06BAA21CF7A7}"/>
                </a:ext>
              </a:extLst>
            </p:cNvPr>
            <p:cNvSpPr/>
            <p:nvPr/>
          </p:nvSpPr>
          <p:spPr>
            <a:xfrm>
              <a:off x="5533650" y="2469325"/>
              <a:ext cx="174925" cy="417425"/>
            </a:xfrm>
            <a:custGeom>
              <a:avLst/>
              <a:gdLst/>
              <a:ahLst/>
              <a:cxnLst/>
              <a:rect l="l" t="t" r="r" b="b"/>
              <a:pathLst>
                <a:path w="6997" h="16697" extrusionOk="0">
                  <a:moveTo>
                    <a:pt x="6996" y="6266"/>
                  </a:moveTo>
                  <a:lnTo>
                    <a:pt x="6905" y="5889"/>
                  </a:lnTo>
                  <a:lnTo>
                    <a:pt x="6369" y="6151"/>
                  </a:lnTo>
                  <a:lnTo>
                    <a:pt x="6015" y="5980"/>
                  </a:lnTo>
                  <a:lnTo>
                    <a:pt x="5365" y="5638"/>
                  </a:lnTo>
                  <a:lnTo>
                    <a:pt x="5479" y="4896"/>
                  </a:lnTo>
                  <a:lnTo>
                    <a:pt x="4954" y="4702"/>
                  </a:lnTo>
                  <a:lnTo>
                    <a:pt x="4623" y="3880"/>
                  </a:lnTo>
                  <a:lnTo>
                    <a:pt x="3824" y="4017"/>
                  </a:lnTo>
                  <a:lnTo>
                    <a:pt x="3733" y="2956"/>
                  </a:lnTo>
                  <a:lnTo>
                    <a:pt x="4315" y="2191"/>
                  </a:lnTo>
                  <a:lnTo>
                    <a:pt x="4200" y="1438"/>
                  </a:lnTo>
                  <a:lnTo>
                    <a:pt x="4018" y="742"/>
                  </a:lnTo>
                  <a:lnTo>
                    <a:pt x="3630" y="525"/>
                  </a:lnTo>
                  <a:lnTo>
                    <a:pt x="3242" y="0"/>
                  </a:lnTo>
                  <a:lnTo>
                    <a:pt x="2820" y="57"/>
                  </a:lnTo>
                  <a:lnTo>
                    <a:pt x="2945" y="400"/>
                  </a:lnTo>
                  <a:lnTo>
                    <a:pt x="2717" y="571"/>
                  </a:lnTo>
                  <a:lnTo>
                    <a:pt x="2899" y="1119"/>
                  </a:lnTo>
                  <a:lnTo>
                    <a:pt x="2317" y="970"/>
                  </a:lnTo>
                  <a:lnTo>
                    <a:pt x="1450" y="1598"/>
                  </a:lnTo>
                  <a:lnTo>
                    <a:pt x="1576" y="2111"/>
                  </a:lnTo>
                  <a:lnTo>
                    <a:pt x="1279" y="2876"/>
                  </a:lnTo>
                  <a:lnTo>
                    <a:pt x="1313" y="3321"/>
                  </a:lnTo>
                  <a:lnTo>
                    <a:pt x="1108" y="4063"/>
                  </a:lnTo>
                  <a:lnTo>
                    <a:pt x="446" y="3858"/>
                  </a:lnTo>
                  <a:lnTo>
                    <a:pt x="571" y="4805"/>
                  </a:lnTo>
                  <a:lnTo>
                    <a:pt x="446" y="5101"/>
                  </a:lnTo>
                  <a:lnTo>
                    <a:pt x="571" y="5489"/>
                  </a:lnTo>
                  <a:lnTo>
                    <a:pt x="229" y="5706"/>
                  </a:lnTo>
                  <a:lnTo>
                    <a:pt x="309" y="6357"/>
                  </a:lnTo>
                  <a:lnTo>
                    <a:pt x="1" y="6220"/>
                  </a:lnTo>
                  <a:lnTo>
                    <a:pt x="161" y="6950"/>
                  </a:lnTo>
                  <a:lnTo>
                    <a:pt x="822" y="7692"/>
                  </a:lnTo>
                  <a:lnTo>
                    <a:pt x="1302" y="7818"/>
                  </a:lnTo>
                  <a:lnTo>
                    <a:pt x="1245" y="8126"/>
                  </a:lnTo>
                  <a:lnTo>
                    <a:pt x="2021" y="9187"/>
                  </a:lnTo>
                  <a:lnTo>
                    <a:pt x="2283" y="10020"/>
                  </a:lnTo>
                  <a:lnTo>
                    <a:pt x="2158" y="11150"/>
                  </a:lnTo>
                  <a:lnTo>
                    <a:pt x="2671" y="11367"/>
                  </a:lnTo>
                  <a:lnTo>
                    <a:pt x="3128" y="11447"/>
                  </a:lnTo>
                  <a:lnTo>
                    <a:pt x="3961" y="10796"/>
                  </a:lnTo>
                  <a:lnTo>
                    <a:pt x="4417" y="10351"/>
                  </a:lnTo>
                  <a:lnTo>
                    <a:pt x="4851" y="11093"/>
                  </a:lnTo>
                  <a:lnTo>
                    <a:pt x="5136" y="12246"/>
                  </a:lnTo>
                  <a:lnTo>
                    <a:pt x="5513" y="13330"/>
                  </a:lnTo>
                  <a:lnTo>
                    <a:pt x="5878" y="13809"/>
                  </a:lnTo>
                  <a:lnTo>
                    <a:pt x="5912" y="14790"/>
                  </a:lnTo>
                  <a:lnTo>
                    <a:pt x="6220" y="15327"/>
                  </a:lnTo>
                  <a:lnTo>
                    <a:pt x="6038" y="16012"/>
                  </a:lnTo>
                  <a:lnTo>
                    <a:pt x="6163" y="16696"/>
                  </a:lnTo>
                  <a:lnTo>
                    <a:pt x="6483" y="15760"/>
                  </a:lnTo>
                  <a:lnTo>
                    <a:pt x="6848" y="14916"/>
                  </a:lnTo>
                  <a:lnTo>
                    <a:pt x="6449" y="14094"/>
                  </a:lnTo>
                  <a:lnTo>
                    <a:pt x="6426" y="13661"/>
                  </a:lnTo>
                  <a:lnTo>
                    <a:pt x="6278" y="13158"/>
                  </a:lnTo>
                  <a:lnTo>
                    <a:pt x="5684" y="12440"/>
                  </a:lnTo>
                  <a:lnTo>
                    <a:pt x="5444" y="11983"/>
                  </a:lnTo>
                  <a:lnTo>
                    <a:pt x="5684" y="11823"/>
                  </a:lnTo>
                  <a:lnTo>
                    <a:pt x="5878" y="11024"/>
                  </a:lnTo>
                  <a:lnTo>
                    <a:pt x="5467" y="10420"/>
                  </a:lnTo>
                  <a:lnTo>
                    <a:pt x="4885" y="9769"/>
                  </a:lnTo>
                  <a:lnTo>
                    <a:pt x="4383" y="8970"/>
                  </a:lnTo>
                  <a:lnTo>
                    <a:pt x="4703" y="8810"/>
                  </a:lnTo>
                  <a:lnTo>
                    <a:pt x="4908" y="7829"/>
                  </a:lnTo>
                  <a:lnTo>
                    <a:pt x="5467" y="7783"/>
                  </a:lnTo>
                  <a:lnTo>
                    <a:pt x="5867" y="7384"/>
                  </a:lnTo>
                  <a:lnTo>
                    <a:pt x="6300" y="7190"/>
                  </a:lnTo>
                  <a:lnTo>
                    <a:pt x="6414" y="6848"/>
                  </a:ln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62525" tIns="162525" rIns="162525" bIns="1625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Calibri"/>
                <a:buNone/>
              </a:pPr>
              <a:endPara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9" name="Google Shape;431;p34">
              <a:extLst>
                <a:ext uri="{FF2B5EF4-FFF2-40B4-BE49-F238E27FC236}">
                  <a16:creationId xmlns:a16="http://schemas.microsoft.com/office/drawing/2014/main" id="{ADD49880-E30A-8EDE-F9CE-38C264927766}"/>
                </a:ext>
              </a:extLst>
            </p:cNvPr>
            <p:cNvSpPr/>
            <p:nvPr/>
          </p:nvSpPr>
          <p:spPr>
            <a:xfrm>
              <a:off x="4057775" y="2124950"/>
              <a:ext cx="33400" cy="36275"/>
            </a:xfrm>
            <a:custGeom>
              <a:avLst/>
              <a:gdLst/>
              <a:ahLst/>
              <a:cxnLst/>
              <a:rect l="l" t="t" r="r" b="b"/>
              <a:pathLst>
                <a:path w="1336" h="1451" extrusionOk="0">
                  <a:moveTo>
                    <a:pt x="1279" y="640"/>
                  </a:moveTo>
                  <a:lnTo>
                    <a:pt x="1336" y="549"/>
                  </a:lnTo>
                  <a:lnTo>
                    <a:pt x="1050" y="377"/>
                  </a:lnTo>
                  <a:lnTo>
                    <a:pt x="799" y="275"/>
                  </a:lnTo>
                  <a:lnTo>
                    <a:pt x="685" y="161"/>
                  </a:lnTo>
                  <a:lnTo>
                    <a:pt x="468" y="1"/>
                  </a:lnTo>
                  <a:lnTo>
                    <a:pt x="343" y="92"/>
                  </a:lnTo>
                  <a:lnTo>
                    <a:pt x="126" y="286"/>
                  </a:lnTo>
                  <a:lnTo>
                    <a:pt x="69" y="777"/>
                  </a:lnTo>
                  <a:lnTo>
                    <a:pt x="1" y="914"/>
                  </a:lnTo>
                  <a:lnTo>
                    <a:pt x="1" y="914"/>
                  </a:lnTo>
                  <a:lnTo>
                    <a:pt x="320" y="1085"/>
                  </a:lnTo>
                  <a:lnTo>
                    <a:pt x="548" y="1393"/>
                  </a:lnTo>
                  <a:lnTo>
                    <a:pt x="708" y="1450"/>
                  </a:lnTo>
                  <a:lnTo>
                    <a:pt x="708" y="1450"/>
                  </a:lnTo>
                  <a:lnTo>
                    <a:pt x="640" y="1176"/>
                  </a:lnTo>
                  <a:lnTo>
                    <a:pt x="925" y="731"/>
                  </a:lnTo>
                  <a:lnTo>
                    <a:pt x="982" y="902"/>
                  </a:lnTo>
                  <a:lnTo>
                    <a:pt x="1165" y="834"/>
                  </a:ln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62525" tIns="162525" rIns="162525" bIns="1625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Calibri"/>
                <a:buNone/>
              </a:pPr>
              <a:endPara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0" name="Google Shape;432;p34">
              <a:extLst>
                <a:ext uri="{FF2B5EF4-FFF2-40B4-BE49-F238E27FC236}">
                  <a16:creationId xmlns:a16="http://schemas.microsoft.com/office/drawing/2014/main" id="{69BA4A2E-4418-B01E-442C-9E2074AB3F22}"/>
                </a:ext>
              </a:extLst>
            </p:cNvPr>
            <p:cNvSpPr/>
            <p:nvPr/>
          </p:nvSpPr>
          <p:spPr>
            <a:xfrm>
              <a:off x="5255200" y="1937225"/>
              <a:ext cx="593450" cy="230275"/>
            </a:xfrm>
            <a:custGeom>
              <a:avLst/>
              <a:gdLst/>
              <a:ahLst/>
              <a:cxnLst/>
              <a:rect l="l" t="t" r="r" b="b"/>
              <a:pathLst>
                <a:path w="23738" h="9211" extrusionOk="0">
                  <a:moveTo>
                    <a:pt x="9541" y="1336"/>
                  </a:moveTo>
                  <a:lnTo>
                    <a:pt x="9016" y="685"/>
                  </a:lnTo>
                  <a:lnTo>
                    <a:pt x="8080" y="468"/>
                  </a:lnTo>
                  <a:lnTo>
                    <a:pt x="7396" y="354"/>
                  </a:lnTo>
                  <a:lnTo>
                    <a:pt x="6403" y="1"/>
                  </a:lnTo>
                  <a:lnTo>
                    <a:pt x="6220" y="914"/>
                  </a:lnTo>
                  <a:lnTo>
                    <a:pt x="6791" y="1427"/>
                  </a:lnTo>
                  <a:lnTo>
                    <a:pt x="6448" y="2043"/>
                  </a:lnTo>
                  <a:lnTo>
                    <a:pt x="5319" y="1815"/>
                  </a:lnTo>
                  <a:lnTo>
                    <a:pt x="4611" y="1781"/>
                  </a:lnTo>
                  <a:lnTo>
                    <a:pt x="3938" y="1370"/>
                  </a:lnTo>
                  <a:lnTo>
                    <a:pt x="3207" y="1359"/>
                  </a:lnTo>
                  <a:lnTo>
                    <a:pt x="2454" y="1085"/>
                  </a:lnTo>
                  <a:lnTo>
                    <a:pt x="1610" y="1496"/>
                  </a:lnTo>
                  <a:lnTo>
                    <a:pt x="674" y="2272"/>
                  </a:lnTo>
                  <a:lnTo>
                    <a:pt x="0" y="2409"/>
                  </a:lnTo>
                  <a:lnTo>
                    <a:pt x="468" y="3036"/>
                  </a:lnTo>
                  <a:lnTo>
                    <a:pt x="1290" y="3504"/>
                  </a:lnTo>
                  <a:lnTo>
                    <a:pt x="2443" y="3835"/>
                  </a:lnTo>
                  <a:lnTo>
                    <a:pt x="3264" y="4554"/>
                  </a:lnTo>
                  <a:lnTo>
                    <a:pt x="3447" y="5593"/>
                  </a:lnTo>
                  <a:lnTo>
                    <a:pt x="3881" y="5981"/>
                  </a:lnTo>
                  <a:lnTo>
                    <a:pt x="4794" y="6117"/>
                  </a:lnTo>
                  <a:lnTo>
                    <a:pt x="5821" y="6243"/>
                  </a:lnTo>
                  <a:lnTo>
                    <a:pt x="6951" y="6791"/>
                  </a:lnTo>
                  <a:lnTo>
                    <a:pt x="7430" y="6893"/>
                  </a:lnTo>
                  <a:lnTo>
                    <a:pt x="8137" y="7704"/>
                  </a:lnTo>
                  <a:lnTo>
                    <a:pt x="8799" y="8217"/>
                  </a:lnTo>
                  <a:lnTo>
                    <a:pt x="9587" y="8206"/>
                  </a:lnTo>
                  <a:lnTo>
                    <a:pt x="11184" y="8388"/>
                  </a:lnTo>
                  <a:lnTo>
                    <a:pt x="12097" y="8274"/>
                  </a:lnTo>
                  <a:lnTo>
                    <a:pt x="12885" y="8400"/>
                  </a:lnTo>
                  <a:lnTo>
                    <a:pt x="14209" y="8936"/>
                  </a:lnTo>
                  <a:lnTo>
                    <a:pt x="15099" y="8925"/>
                  </a:lnTo>
                  <a:lnTo>
                    <a:pt x="15555" y="9210"/>
                  </a:lnTo>
                  <a:lnTo>
                    <a:pt x="16183" y="8742"/>
                  </a:lnTo>
                  <a:lnTo>
                    <a:pt x="17210" y="8423"/>
                  </a:lnTo>
                  <a:lnTo>
                    <a:pt x="18271" y="8400"/>
                  </a:lnTo>
                  <a:lnTo>
                    <a:pt x="18979" y="8080"/>
                  </a:lnTo>
                  <a:lnTo>
                    <a:pt x="19241" y="7612"/>
                  </a:lnTo>
                  <a:lnTo>
                    <a:pt x="19607" y="7327"/>
                  </a:lnTo>
                  <a:lnTo>
                    <a:pt x="19333" y="7030"/>
                  </a:lnTo>
                  <a:lnTo>
                    <a:pt x="18922" y="6699"/>
                  </a:lnTo>
                  <a:lnTo>
                    <a:pt x="18979" y="6129"/>
                  </a:lnTo>
                  <a:lnTo>
                    <a:pt x="19435" y="6197"/>
                  </a:lnTo>
                  <a:lnTo>
                    <a:pt x="20269" y="6391"/>
                  </a:lnTo>
                  <a:lnTo>
                    <a:pt x="20714" y="5912"/>
                  </a:lnTo>
                  <a:lnTo>
                    <a:pt x="21615" y="5570"/>
                  </a:lnTo>
                  <a:lnTo>
                    <a:pt x="21809" y="4988"/>
                  </a:lnTo>
                  <a:lnTo>
                    <a:pt x="22152" y="4737"/>
                  </a:lnTo>
                  <a:lnTo>
                    <a:pt x="23122" y="4622"/>
                  </a:lnTo>
                  <a:lnTo>
                    <a:pt x="23738" y="4714"/>
                  </a:lnTo>
                  <a:lnTo>
                    <a:pt x="23635" y="4406"/>
                  </a:lnTo>
                  <a:lnTo>
                    <a:pt x="22608" y="3789"/>
                  </a:lnTo>
                  <a:lnTo>
                    <a:pt x="21889" y="3504"/>
                  </a:lnTo>
                  <a:lnTo>
                    <a:pt x="21524" y="3835"/>
                  </a:lnTo>
                  <a:lnTo>
                    <a:pt x="20759" y="3687"/>
                  </a:lnTo>
                  <a:lnTo>
                    <a:pt x="20417" y="3801"/>
                  </a:lnTo>
                  <a:lnTo>
                    <a:pt x="20029" y="3436"/>
                  </a:lnTo>
                  <a:lnTo>
                    <a:pt x="19983" y="2545"/>
                  </a:lnTo>
                  <a:lnTo>
                    <a:pt x="19903" y="1895"/>
                  </a:lnTo>
                  <a:lnTo>
                    <a:pt x="19116" y="1963"/>
                  </a:lnTo>
                  <a:lnTo>
                    <a:pt x="18557" y="1667"/>
                  </a:lnTo>
                  <a:lnTo>
                    <a:pt x="18089" y="1564"/>
                  </a:lnTo>
                  <a:lnTo>
                    <a:pt x="17450" y="2192"/>
                  </a:lnTo>
                  <a:lnTo>
                    <a:pt x="16617" y="2340"/>
                  </a:lnTo>
                  <a:lnTo>
                    <a:pt x="16103" y="2568"/>
                  </a:lnTo>
                  <a:lnTo>
                    <a:pt x="15156" y="2420"/>
                  </a:lnTo>
                  <a:lnTo>
                    <a:pt x="14505" y="2420"/>
                  </a:lnTo>
                  <a:lnTo>
                    <a:pt x="13809" y="1975"/>
                  </a:lnTo>
                  <a:lnTo>
                    <a:pt x="12885" y="1553"/>
                  </a:lnTo>
                  <a:lnTo>
                    <a:pt x="12109" y="1438"/>
                  </a:lnTo>
                  <a:lnTo>
                    <a:pt x="11299" y="1553"/>
                  </a:lnTo>
                  <a:lnTo>
                    <a:pt x="10739" y="1712"/>
                  </a:ln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62525" tIns="162525" rIns="162525" bIns="1625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Calibri"/>
                <a:buNone/>
              </a:pPr>
              <a:endPara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1" name="Google Shape;433;p34">
              <a:extLst>
                <a:ext uri="{FF2B5EF4-FFF2-40B4-BE49-F238E27FC236}">
                  <a16:creationId xmlns:a16="http://schemas.microsoft.com/office/drawing/2014/main" id="{E767289C-FBE2-1FDD-A737-208644C41C32}"/>
                </a:ext>
              </a:extLst>
            </p:cNvPr>
            <p:cNvSpPr/>
            <p:nvPr/>
          </p:nvSpPr>
          <p:spPr>
            <a:xfrm>
              <a:off x="4320550" y="3346350"/>
              <a:ext cx="210275" cy="372625"/>
            </a:xfrm>
            <a:custGeom>
              <a:avLst/>
              <a:gdLst/>
              <a:ahLst/>
              <a:cxnLst/>
              <a:rect l="l" t="t" r="r" b="b"/>
              <a:pathLst>
                <a:path w="8411" h="14905" extrusionOk="0">
                  <a:moveTo>
                    <a:pt x="8320" y="411"/>
                  </a:moveTo>
                  <a:lnTo>
                    <a:pt x="8206" y="0"/>
                  </a:lnTo>
                  <a:lnTo>
                    <a:pt x="8206" y="0"/>
                  </a:lnTo>
                  <a:lnTo>
                    <a:pt x="8206" y="0"/>
                  </a:lnTo>
                  <a:lnTo>
                    <a:pt x="7544" y="525"/>
                  </a:lnTo>
                  <a:lnTo>
                    <a:pt x="6665" y="879"/>
                  </a:lnTo>
                  <a:lnTo>
                    <a:pt x="6186" y="868"/>
                  </a:lnTo>
                  <a:lnTo>
                    <a:pt x="5889" y="1141"/>
                  </a:lnTo>
                  <a:lnTo>
                    <a:pt x="5330" y="1153"/>
                  </a:lnTo>
                  <a:lnTo>
                    <a:pt x="5136" y="1267"/>
                  </a:lnTo>
                  <a:lnTo>
                    <a:pt x="4177" y="1005"/>
                  </a:lnTo>
                  <a:lnTo>
                    <a:pt x="3880" y="1050"/>
                  </a:lnTo>
                  <a:lnTo>
                    <a:pt x="3652" y="1906"/>
                  </a:lnTo>
                  <a:lnTo>
                    <a:pt x="3755" y="2945"/>
                  </a:lnTo>
                  <a:lnTo>
                    <a:pt x="3789" y="2945"/>
                  </a:lnTo>
                  <a:lnTo>
                    <a:pt x="4063" y="3230"/>
                  </a:lnTo>
                  <a:lnTo>
                    <a:pt x="4382" y="3892"/>
                  </a:lnTo>
                  <a:lnTo>
                    <a:pt x="4394" y="5056"/>
                  </a:lnTo>
                  <a:lnTo>
                    <a:pt x="4040" y="5250"/>
                  </a:lnTo>
                  <a:lnTo>
                    <a:pt x="3766" y="5889"/>
                  </a:lnTo>
                  <a:lnTo>
                    <a:pt x="3275" y="5318"/>
                  </a:lnTo>
                  <a:lnTo>
                    <a:pt x="3253" y="4679"/>
                  </a:lnTo>
                  <a:lnTo>
                    <a:pt x="3435" y="4257"/>
                  </a:lnTo>
                  <a:lnTo>
                    <a:pt x="3390" y="3892"/>
                  </a:lnTo>
                  <a:lnTo>
                    <a:pt x="3093" y="3664"/>
                  </a:lnTo>
                  <a:lnTo>
                    <a:pt x="2865" y="3743"/>
                  </a:lnTo>
                  <a:lnTo>
                    <a:pt x="2442" y="3321"/>
                  </a:lnTo>
                  <a:lnTo>
                    <a:pt x="0" y="4063"/>
                  </a:lnTo>
                  <a:lnTo>
                    <a:pt x="46" y="4702"/>
                  </a:lnTo>
                  <a:lnTo>
                    <a:pt x="80" y="5044"/>
                  </a:lnTo>
                  <a:lnTo>
                    <a:pt x="742" y="5033"/>
                  </a:lnTo>
                  <a:lnTo>
                    <a:pt x="1107" y="5216"/>
                  </a:lnTo>
                  <a:lnTo>
                    <a:pt x="1267" y="5444"/>
                  </a:lnTo>
                  <a:lnTo>
                    <a:pt x="1632" y="5512"/>
                  </a:lnTo>
                  <a:lnTo>
                    <a:pt x="2032" y="5798"/>
                  </a:lnTo>
                  <a:lnTo>
                    <a:pt x="1997" y="6962"/>
                  </a:lnTo>
                  <a:lnTo>
                    <a:pt x="1803" y="7589"/>
                  </a:lnTo>
                  <a:lnTo>
                    <a:pt x="1735" y="8251"/>
                  </a:lnTo>
                  <a:lnTo>
                    <a:pt x="1849" y="8525"/>
                  </a:lnTo>
                  <a:lnTo>
                    <a:pt x="1735" y="9050"/>
                  </a:lnTo>
                  <a:lnTo>
                    <a:pt x="1609" y="9141"/>
                  </a:lnTo>
                  <a:lnTo>
                    <a:pt x="1381" y="9792"/>
                  </a:lnTo>
                  <a:lnTo>
                    <a:pt x="491" y="10819"/>
                  </a:lnTo>
                  <a:lnTo>
                    <a:pt x="810" y="12109"/>
                  </a:lnTo>
                  <a:lnTo>
                    <a:pt x="970" y="12748"/>
                  </a:lnTo>
                  <a:lnTo>
                    <a:pt x="765" y="13763"/>
                  </a:lnTo>
                  <a:lnTo>
                    <a:pt x="822" y="14094"/>
                  </a:lnTo>
                  <a:lnTo>
                    <a:pt x="913" y="14505"/>
                  </a:lnTo>
                  <a:lnTo>
                    <a:pt x="947" y="14905"/>
                  </a:lnTo>
                  <a:lnTo>
                    <a:pt x="1541" y="14905"/>
                  </a:lnTo>
                  <a:lnTo>
                    <a:pt x="1632" y="14437"/>
                  </a:lnTo>
                  <a:lnTo>
                    <a:pt x="1438" y="14357"/>
                  </a:lnTo>
                  <a:lnTo>
                    <a:pt x="1392" y="13992"/>
                  </a:lnTo>
                  <a:lnTo>
                    <a:pt x="1769" y="13649"/>
                  </a:lnTo>
                  <a:lnTo>
                    <a:pt x="2739" y="13159"/>
                  </a:lnTo>
                  <a:lnTo>
                    <a:pt x="3390" y="12850"/>
                  </a:lnTo>
                  <a:lnTo>
                    <a:pt x="3743" y="12519"/>
                  </a:lnTo>
                  <a:lnTo>
                    <a:pt x="3880" y="12154"/>
                  </a:lnTo>
                  <a:lnTo>
                    <a:pt x="3709" y="11994"/>
                  </a:lnTo>
                  <a:lnTo>
                    <a:pt x="3857" y="11561"/>
                  </a:lnTo>
                  <a:lnTo>
                    <a:pt x="3937" y="10682"/>
                  </a:lnTo>
                  <a:lnTo>
                    <a:pt x="3789" y="10728"/>
                  </a:lnTo>
                  <a:lnTo>
                    <a:pt x="3789" y="10454"/>
                  </a:lnTo>
                  <a:lnTo>
                    <a:pt x="3675" y="9929"/>
                  </a:lnTo>
                  <a:lnTo>
                    <a:pt x="3332" y="9244"/>
                  </a:lnTo>
                  <a:lnTo>
                    <a:pt x="3435" y="8582"/>
                  </a:lnTo>
                  <a:lnTo>
                    <a:pt x="3766" y="8388"/>
                  </a:lnTo>
                  <a:lnTo>
                    <a:pt x="4348" y="7726"/>
                  </a:lnTo>
                  <a:lnTo>
                    <a:pt x="4656" y="7567"/>
                  </a:lnTo>
                  <a:lnTo>
                    <a:pt x="5615" y="6597"/>
                  </a:lnTo>
                  <a:lnTo>
                    <a:pt x="6528" y="6163"/>
                  </a:lnTo>
                  <a:lnTo>
                    <a:pt x="7270" y="5798"/>
                  </a:lnTo>
                  <a:lnTo>
                    <a:pt x="7795" y="5250"/>
                  </a:lnTo>
                  <a:lnTo>
                    <a:pt x="8137" y="4622"/>
                  </a:lnTo>
                  <a:lnTo>
                    <a:pt x="8411" y="3960"/>
                  </a:lnTo>
                  <a:lnTo>
                    <a:pt x="8285" y="3515"/>
                  </a:lnTo>
                  <a:lnTo>
                    <a:pt x="8308" y="2112"/>
                  </a:lnTo>
                  <a:lnTo>
                    <a:pt x="8251" y="1313"/>
                  </a:ln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62525" tIns="162525" rIns="162525" bIns="1625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Calibri"/>
                <a:buNone/>
              </a:pPr>
              <a:endPara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2" name="Google Shape;434;p34">
              <a:extLst>
                <a:ext uri="{FF2B5EF4-FFF2-40B4-BE49-F238E27FC236}">
                  <a16:creationId xmlns:a16="http://schemas.microsoft.com/office/drawing/2014/main" id="{578E581C-C793-DB88-B450-9F6E9979D607}"/>
                </a:ext>
              </a:extLst>
            </p:cNvPr>
            <p:cNvSpPr/>
            <p:nvPr/>
          </p:nvSpPr>
          <p:spPr>
            <a:xfrm>
              <a:off x="3386175" y="2490425"/>
              <a:ext cx="239400" cy="290175"/>
            </a:xfrm>
            <a:custGeom>
              <a:avLst/>
              <a:gdLst/>
              <a:ahLst/>
              <a:cxnLst/>
              <a:rect l="l" t="t" r="r" b="b"/>
              <a:pathLst>
                <a:path w="9576" h="11607" extrusionOk="0">
                  <a:moveTo>
                    <a:pt x="9575" y="2203"/>
                  </a:moveTo>
                  <a:lnTo>
                    <a:pt x="6676" y="1"/>
                  </a:lnTo>
                  <a:lnTo>
                    <a:pt x="6642" y="1382"/>
                  </a:lnTo>
                  <a:lnTo>
                    <a:pt x="4097" y="1336"/>
                  </a:lnTo>
                  <a:lnTo>
                    <a:pt x="4063" y="3664"/>
                  </a:lnTo>
                  <a:lnTo>
                    <a:pt x="3321" y="3733"/>
                  </a:lnTo>
                  <a:lnTo>
                    <a:pt x="3116" y="4200"/>
                  </a:lnTo>
                  <a:lnTo>
                    <a:pt x="3253" y="5513"/>
                  </a:lnTo>
                  <a:lnTo>
                    <a:pt x="171" y="5501"/>
                  </a:lnTo>
                  <a:lnTo>
                    <a:pt x="0" y="5821"/>
                  </a:lnTo>
                  <a:lnTo>
                    <a:pt x="400" y="6198"/>
                  </a:lnTo>
                  <a:lnTo>
                    <a:pt x="594" y="6631"/>
                  </a:lnTo>
                  <a:lnTo>
                    <a:pt x="491" y="7088"/>
                  </a:lnTo>
                  <a:lnTo>
                    <a:pt x="582" y="7544"/>
                  </a:lnTo>
                  <a:lnTo>
                    <a:pt x="651" y="8434"/>
                  </a:lnTo>
                  <a:lnTo>
                    <a:pt x="537" y="9279"/>
                  </a:lnTo>
                  <a:lnTo>
                    <a:pt x="297" y="9735"/>
                  </a:lnTo>
                  <a:lnTo>
                    <a:pt x="354" y="10226"/>
                  </a:lnTo>
                  <a:lnTo>
                    <a:pt x="639" y="9941"/>
                  </a:lnTo>
                  <a:lnTo>
                    <a:pt x="1027" y="10009"/>
                  </a:lnTo>
                  <a:lnTo>
                    <a:pt x="1427" y="9804"/>
                  </a:lnTo>
                  <a:lnTo>
                    <a:pt x="1860" y="9804"/>
                  </a:lnTo>
                  <a:lnTo>
                    <a:pt x="2237" y="10066"/>
                  </a:lnTo>
                  <a:lnTo>
                    <a:pt x="2762" y="10306"/>
                  </a:lnTo>
                  <a:lnTo>
                    <a:pt x="3218" y="10979"/>
                  </a:lnTo>
                  <a:lnTo>
                    <a:pt x="3732" y="11607"/>
                  </a:lnTo>
                  <a:lnTo>
                    <a:pt x="4006" y="11436"/>
                  </a:lnTo>
                  <a:lnTo>
                    <a:pt x="4143" y="10911"/>
                  </a:lnTo>
                  <a:lnTo>
                    <a:pt x="4405" y="10877"/>
                  </a:lnTo>
                  <a:lnTo>
                    <a:pt x="4942" y="11139"/>
                  </a:lnTo>
                  <a:lnTo>
                    <a:pt x="5398" y="10945"/>
                  </a:lnTo>
                  <a:lnTo>
                    <a:pt x="5706" y="11002"/>
                  </a:lnTo>
                  <a:lnTo>
                    <a:pt x="5832" y="10808"/>
                  </a:lnTo>
                  <a:lnTo>
                    <a:pt x="9016" y="10797"/>
                  </a:lnTo>
                  <a:lnTo>
                    <a:pt x="9198" y="10169"/>
                  </a:lnTo>
                  <a:lnTo>
                    <a:pt x="9050" y="10055"/>
                  </a:lnTo>
                  <a:lnTo>
                    <a:pt x="8708" y="6129"/>
                  </a:lnTo>
                  <a:lnTo>
                    <a:pt x="8365" y="2215"/>
                  </a:ln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62525" tIns="162525" rIns="162525" bIns="1625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Calibri"/>
                <a:buNone/>
              </a:pPr>
              <a:endPara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3" name="Google Shape;435;p34">
              <a:extLst>
                <a:ext uri="{FF2B5EF4-FFF2-40B4-BE49-F238E27FC236}">
                  <a16:creationId xmlns:a16="http://schemas.microsoft.com/office/drawing/2014/main" id="{B5F3CA33-7883-01E1-B57F-D34D8B259818}"/>
                </a:ext>
              </a:extLst>
            </p:cNvPr>
            <p:cNvSpPr/>
            <p:nvPr/>
          </p:nvSpPr>
          <p:spPr>
            <a:xfrm>
              <a:off x="4371050" y="3321525"/>
              <a:ext cx="59350" cy="172050"/>
            </a:xfrm>
            <a:custGeom>
              <a:avLst/>
              <a:gdLst/>
              <a:ahLst/>
              <a:cxnLst/>
              <a:rect l="l" t="t" r="r" b="b"/>
              <a:pathLst>
                <a:path w="2374" h="6882" extrusionOk="0">
                  <a:moveTo>
                    <a:pt x="1472" y="4371"/>
                  </a:moveTo>
                  <a:lnTo>
                    <a:pt x="1484" y="4040"/>
                  </a:lnTo>
                  <a:lnTo>
                    <a:pt x="1312" y="3766"/>
                  </a:lnTo>
                  <a:lnTo>
                    <a:pt x="1324" y="3367"/>
                  </a:lnTo>
                  <a:lnTo>
                    <a:pt x="1118" y="2705"/>
                  </a:lnTo>
                  <a:lnTo>
                    <a:pt x="1358" y="2203"/>
                  </a:lnTo>
                  <a:lnTo>
                    <a:pt x="1347" y="1107"/>
                  </a:lnTo>
                  <a:lnTo>
                    <a:pt x="1073" y="514"/>
                  </a:lnTo>
                  <a:lnTo>
                    <a:pt x="1096" y="411"/>
                  </a:lnTo>
                  <a:lnTo>
                    <a:pt x="1096" y="411"/>
                  </a:lnTo>
                  <a:lnTo>
                    <a:pt x="947" y="172"/>
                  </a:lnTo>
                  <a:lnTo>
                    <a:pt x="171" y="0"/>
                  </a:lnTo>
                  <a:lnTo>
                    <a:pt x="548" y="400"/>
                  </a:lnTo>
                  <a:lnTo>
                    <a:pt x="719" y="1176"/>
                  </a:lnTo>
                  <a:lnTo>
                    <a:pt x="571" y="1427"/>
                  </a:lnTo>
                  <a:lnTo>
                    <a:pt x="400" y="2157"/>
                  </a:lnTo>
                  <a:lnTo>
                    <a:pt x="525" y="2911"/>
                  </a:lnTo>
                  <a:lnTo>
                    <a:pt x="274" y="3230"/>
                  </a:lnTo>
                  <a:lnTo>
                    <a:pt x="0" y="4063"/>
                  </a:lnTo>
                  <a:lnTo>
                    <a:pt x="422" y="4314"/>
                  </a:lnTo>
                  <a:lnTo>
                    <a:pt x="845" y="4736"/>
                  </a:lnTo>
                  <a:lnTo>
                    <a:pt x="1073" y="4657"/>
                  </a:lnTo>
                  <a:lnTo>
                    <a:pt x="1370" y="4885"/>
                  </a:lnTo>
                  <a:lnTo>
                    <a:pt x="1415" y="5250"/>
                  </a:lnTo>
                  <a:lnTo>
                    <a:pt x="1233" y="5661"/>
                  </a:lnTo>
                  <a:lnTo>
                    <a:pt x="1255" y="6311"/>
                  </a:lnTo>
                  <a:lnTo>
                    <a:pt x="1746" y="6882"/>
                  </a:lnTo>
                  <a:lnTo>
                    <a:pt x="2020" y="6231"/>
                  </a:lnTo>
                  <a:lnTo>
                    <a:pt x="2374" y="6049"/>
                  </a:lnTo>
                  <a:lnTo>
                    <a:pt x="2362" y="4885"/>
                  </a:lnTo>
                  <a:lnTo>
                    <a:pt x="2043" y="4223"/>
                  </a:lnTo>
                  <a:lnTo>
                    <a:pt x="1769" y="3938"/>
                  </a:lnTo>
                  <a:lnTo>
                    <a:pt x="1735" y="3938"/>
                  </a:lnTo>
                  <a:lnTo>
                    <a:pt x="1735" y="4052"/>
                  </a:lnTo>
                  <a:lnTo>
                    <a:pt x="1883" y="4097"/>
                  </a:lnTo>
                  <a:lnTo>
                    <a:pt x="2031" y="4577"/>
                  </a:lnTo>
                  <a:lnTo>
                    <a:pt x="1997" y="4691"/>
                  </a:lnTo>
                  <a:lnTo>
                    <a:pt x="1723" y="4337"/>
                  </a:lnTo>
                  <a:lnTo>
                    <a:pt x="1586" y="4565"/>
                  </a:ln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62525" tIns="162525" rIns="162525" bIns="1625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Calibri"/>
                <a:buNone/>
              </a:pPr>
              <a:endPara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4" name="Google Shape;436;p34">
              <a:extLst>
                <a:ext uri="{FF2B5EF4-FFF2-40B4-BE49-F238E27FC236}">
                  <a16:creationId xmlns:a16="http://schemas.microsoft.com/office/drawing/2014/main" id="{65CDC07B-9115-6C05-AD0C-68067A03875C}"/>
                </a:ext>
              </a:extLst>
            </p:cNvPr>
            <p:cNvSpPr/>
            <p:nvPr/>
          </p:nvSpPr>
          <p:spPr>
            <a:xfrm>
              <a:off x="5723100" y="2954900"/>
              <a:ext cx="383475" cy="139550"/>
            </a:xfrm>
            <a:custGeom>
              <a:avLst/>
              <a:gdLst/>
              <a:ahLst/>
              <a:cxnLst/>
              <a:rect l="l" t="t" r="r" b="b"/>
              <a:pathLst>
                <a:path w="15339" h="5582" extrusionOk="0">
                  <a:moveTo>
                    <a:pt x="799" y="663"/>
                  </a:moveTo>
                  <a:lnTo>
                    <a:pt x="126" y="263"/>
                  </a:lnTo>
                  <a:lnTo>
                    <a:pt x="0" y="423"/>
                  </a:lnTo>
                  <a:lnTo>
                    <a:pt x="206" y="800"/>
                  </a:lnTo>
                  <a:lnTo>
                    <a:pt x="137" y="1473"/>
                  </a:lnTo>
                  <a:lnTo>
                    <a:pt x="446" y="1964"/>
                  </a:lnTo>
                  <a:lnTo>
                    <a:pt x="583" y="2717"/>
                  </a:lnTo>
                  <a:lnTo>
                    <a:pt x="1073" y="3333"/>
                  </a:lnTo>
                  <a:lnTo>
                    <a:pt x="1187" y="3790"/>
                  </a:lnTo>
                  <a:lnTo>
                    <a:pt x="2135" y="4497"/>
                  </a:lnTo>
                  <a:lnTo>
                    <a:pt x="2911" y="5182"/>
                  </a:lnTo>
                  <a:lnTo>
                    <a:pt x="3481" y="5113"/>
                  </a:lnTo>
                  <a:lnTo>
                    <a:pt x="3493" y="4817"/>
                  </a:lnTo>
                  <a:lnTo>
                    <a:pt x="3162" y="4018"/>
                  </a:lnTo>
                  <a:lnTo>
                    <a:pt x="2865" y="3755"/>
                  </a:lnTo>
                  <a:lnTo>
                    <a:pt x="2796" y="3219"/>
                  </a:lnTo>
                  <a:lnTo>
                    <a:pt x="2717" y="2911"/>
                  </a:lnTo>
                  <a:lnTo>
                    <a:pt x="2785" y="2500"/>
                  </a:lnTo>
                  <a:lnTo>
                    <a:pt x="2717" y="1884"/>
                  </a:lnTo>
                  <a:lnTo>
                    <a:pt x="2340" y="1279"/>
                  </a:lnTo>
                  <a:lnTo>
                    <a:pt x="1838" y="731"/>
                  </a:lnTo>
                  <a:lnTo>
                    <a:pt x="1655" y="651"/>
                  </a:lnTo>
                  <a:lnTo>
                    <a:pt x="1416" y="1016"/>
                  </a:lnTo>
                  <a:lnTo>
                    <a:pt x="891" y="1131"/>
                  </a:lnTo>
                  <a:close/>
                  <a:moveTo>
                    <a:pt x="14928" y="2226"/>
                  </a:moveTo>
                  <a:lnTo>
                    <a:pt x="14756" y="1792"/>
                  </a:lnTo>
                  <a:lnTo>
                    <a:pt x="15293" y="1735"/>
                  </a:lnTo>
                  <a:lnTo>
                    <a:pt x="15338" y="1393"/>
                  </a:lnTo>
                  <a:lnTo>
                    <a:pt x="14654" y="1108"/>
                  </a:lnTo>
                  <a:lnTo>
                    <a:pt x="14106" y="857"/>
                  </a:lnTo>
                  <a:lnTo>
                    <a:pt x="14049" y="457"/>
                  </a:lnTo>
                  <a:lnTo>
                    <a:pt x="13615" y="1"/>
                  </a:lnTo>
                  <a:lnTo>
                    <a:pt x="13284" y="1"/>
                  </a:lnTo>
                  <a:lnTo>
                    <a:pt x="12931" y="720"/>
                  </a:lnTo>
                  <a:lnTo>
                    <a:pt x="12337" y="1347"/>
                  </a:lnTo>
                  <a:lnTo>
                    <a:pt x="12326" y="1792"/>
                  </a:lnTo>
                  <a:lnTo>
                    <a:pt x="12314" y="2374"/>
                  </a:lnTo>
                  <a:lnTo>
                    <a:pt x="11926" y="2340"/>
                  </a:lnTo>
                  <a:lnTo>
                    <a:pt x="11766" y="2660"/>
                  </a:lnTo>
                  <a:lnTo>
                    <a:pt x="11390" y="2192"/>
                  </a:lnTo>
                  <a:lnTo>
                    <a:pt x="11013" y="2763"/>
                  </a:lnTo>
                  <a:lnTo>
                    <a:pt x="10477" y="3470"/>
                  </a:lnTo>
                  <a:lnTo>
                    <a:pt x="9518" y="3675"/>
                  </a:lnTo>
                  <a:lnTo>
                    <a:pt x="9176" y="3847"/>
                  </a:lnTo>
                  <a:lnTo>
                    <a:pt x="9050" y="4611"/>
                  </a:lnTo>
                  <a:lnTo>
                    <a:pt x="8423" y="4782"/>
                  </a:lnTo>
                  <a:lnTo>
                    <a:pt x="7829" y="4474"/>
                  </a:lnTo>
                  <a:lnTo>
                    <a:pt x="7978" y="5079"/>
                  </a:lnTo>
                  <a:lnTo>
                    <a:pt x="8537" y="5581"/>
                  </a:lnTo>
                  <a:lnTo>
                    <a:pt x="9050" y="5410"/>
                  </a:lnTo>
                  <a:lnTo>
                    <a:pt x="9564" y="5467"/>
                  </a:lnTo>
                  <a:lnTo>
                    <a:pt x="10020" y="5011"/>
                  </a:lnTo>
                  <a:lnTo>
                    <a:pt x="10397" y="4919"/>
                  </a:lnTo>
                  <a:lnTo>
                    <a:pt x="11173" y="5182"/>
                  </a:lnTo>
                  <a:lnTo>
                    <a:pt x="11812" y="4999"/>
                  </a:lnTo>
                  <a:lnTo>
                    <a:pt x="12200" y="3721"/>
                  </a:lnTo>
                  <a:lnTo>
                    <a:pt x="12485" y="3413"/>
                  </a:lnTo>
                  <a:lnTo>
                    <a:pt x="12725" y="2386"/>
                  </a:lnTo>
                  <a:lnTo>
                    <a:pt x="13638" y="2386"/>
                  </a:lnTo>
                  <a:lnTo>
                    <a:pt x="14357" y="2523"/>
                  </a:ln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62525" tIns="162525" rIns="162525" bIns="1625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Calibri"/>
                <a:buNone/>
              </a:pPr>
              <a:endPara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5" name="Google Shape;437;p34">
              <a:extLst>
                <a:ext uri="{FF2B5EF4-FFF2-40B4-BE49-F238E27FC236}">
                  <a16:creationId xmlns:a16="http://schemas.microsoft.com/office/drawing/2014/main" id="{1BFA50DB-5B37-F0A5-40FF-30990F6767BB}"/>
                </a:ext>
              </a:extLst>
            </p:cNvPr>
            <p:cNvSpPr/>
            <p:nvPr/>
          </p:nvSpPr>
          <p:spPr>
            <a:xfrm>
              <a:off x="3953650" y="3496700"/>
              <a:ext cx="263350" cy="274775"/>
            </a:xfrm>
            <a:custGeom>
              <a:avLst/>
              <a:gdLst/>
              <a:ahLst/>
              <a:cxnLst/>
              <a:rect l="l" t="t" r="r" b="b"/>
              <a:pathLst>
                <a:path w="10534" h="10991" extrusionOk="0">
                  <a:moveTo>
                    <a:pt x="9073" y="525"/>
                  </a:moveTo>
                  <a:lnTo>
                    <a:pt x="7601" y="891"/>
                  </a:lnTo>
                  <a:lnTo>
                    <a:pt x="5683" y="754"/>
                  </a:lnTo>
                  <a:lnTo>
                    <a:pt x="5158" y="331"/>
                  </a:lnTo>
                  <a:lnTo>
                    <a:pt x="1952" y="377"/>
                  </a:lnTo>
                  <a:lnTo>
                    <a:pt x="1815" y="434"/>
                  </a:lnTo>
                  <a:lnTo>
                    <a:pt x="1358" y="12"/>
                  </a:lnTo>
                  <a:lnTo>
                    <a:pt x="856" y="0"/>
                  </a:lnTo>
                  <a:lnTo>
                    <a:pt x="377" y="149"/>
                  </a:lnTo>
                  <a:lnTo>
                    <a:pt x="0" y="320"/>
                  </a:lnTo>
                  <a:lnTo>
                    <a:pt x="23" y="1016"/>
                  </a:lnTo>
                  <a:lnTo>
                    <a:pt x="651" y="1895"/>
                  </a:lnTo>
                  <a:lnTo>
                    <a:pt x="810" y="2466"/>
                  </a:lnTo>
                  <a:lnTo>
                    <a:pt x="1210" y="3572"/>
                  </a:lnTo>
                  <a:lnTo>
                    <a:pt x="1598" y="4314"/>
                  </a:lnTo>
                  <a:lnTo>
                    <a:pt x="1894" y="4679"/>
                  </a:lnTo>
                  <a:lnTo>
                    <a:pt x="1974" y="5182"/>
                  </a:lnTo>
                  <a:lnTo>
                    <a:pt x="1974" y="6266"/>
                  </a:lnTo>
                  <a:lnTo>
                    <a:pt x="2203" y="7658"/>
                  </a:lnTo>
                  <a:lnTo>
                    <a:pt x="2374" y="8320"/>
                  </a:lnTo>
                  <a:lnTo>
                    <a:pt x="2522" y="9199"/>
                  </a:lnTo>
                  <a:lnTo>
                    <a:pt x="2785" y="9872"/>
                  </a:lnTo>
                  <a:lnTo>
                    <a:pt x="3344" y="10557"/>
                  </a:lnTo>
                  <a:lnTo>
                    <a:pt x="3732" y="10100"/>
                  </a:lnTo>
                  <a:lnTo>
                    <a:pt x="4029" y="10363"/>
                  </a:lnTo>
                  <a:lnTo>
                    <a:pt x="4143" y="10739"/>
                  </a:lnTo>
                  <a:lnTo>
                    <a:pt x="4485" y="10819"/>
                  </a:lnTo>
                  <a:lnTo>
                    <a:pt x="4953" y="10990"/>
                  </a:lnTo>
                  <a:lnTo>
                    <a:pt x="5375" y="10911"/>
                  </a:lnTo>
                  <a:lnTo>
                    <a:pt x="6083" y="10454"/>
                  </a:lnTo>
                  <a:lnTo>
                    <a:pt x="6243" y="7087"/>
                  </a:lnTo>
                  <a:lnTo>
                    <a:pt x="6322" y="4451"/>
                  </a:lnTo>
                  <a:lnTo>
                    <a:pt x="7098" y="4428"/>
                  </a:lnTo>
                  <a:lnTo>
                    <a:pt x="7224" y="1187"/>
                  </a:lnTo>
                  <a:lnTo>
                    <a:pt x="7806" y="1153"/>
                  </a:lnTo>
                  <a:lnTo>
                    <a:pt x="9039" y="845"/>
                  </a:lnTo>
                  <a:lnTo>
                    <a:pt x="9324" y="1210"/>
                  </a:lnTo>
                  <a:lnTo>
                    <a:pt x="9849" y="856"/>
                  </a:lnTo>
                  <a:lnTo>
                    <a:pt x="10077" y="856"/>
                  </a:lnTo>
                  <a:lnTo>
                    <a:pt x="10534" y="640"/>
                  </a:lnTo>
                  <a:lnTo>
                    <a:pt x="10534" y="571"/>
                  </a:lnTo>
                  <a:lnTo>
                    <a:pt x="10237" y="377"/>
                  </a:lnTo>
                  <a:lnTo>
                    <a:pt x="9723" y="320"/>
                  </a:ln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62525" tIns="162525" rIns="162525" bIns="1625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Calibri"/>
                <a:buNone/>
              </a:pPr>
              <a:endPara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6" name="Google Shape;438;p34">
              <a:extLst>
                <a:ext uri="{FF2B5EF4-FFF2-40B4-BE49-F238E27FC236}">
                  <a16:creationId xmlns:a16="http://schemas.microsoft.com/office/drawing/2014/main" id="{C2BEE9BC-3C8E-67FD-E4DE-8178F06FBF9C}"/>
                </a:ext>
              </a:extLst>
            </p:cNvPr>
            <p:cNvSpPr/>
            <p:nvPr/>
          </p:nvSpPr>
          <p:spPr>
            <a:xfrm>
              <a:off x="3727100" y="2579450"/>
              <a:ext cx="307025" cy="268200"/>
            </a:xfrm>
            <a:custGeom>
              <a:avLst/>
              <a:gdLst/>
              <a:ahLst/>
              <a:cxnLst/>
              <a:rect l="l" t="t" r="r" b="b"/>
              <a:pathLst>
                <a:path w="12281" h="10728" extrusionOk="0">
                  <a:moveTo>
                    <a:pt x="10409" y="400"/>
                  </a:moveTo>
                  <a:lnTo>
                    <a:pt x="9153" y="0"/>
                  </a:lnTo>
                  <a:lnTo>
                    <a:pt x="6506" y="1746"/>
                  </a:lnTo>
                  <a:lnTo>
                    <a:pt x="4246" y="3527"/>
                  </a:lnTo>
                  <a:lnTo>
                    <a:pt x="3139" y="3926"/>
                  </a:lnTo>
                  <a:lnTo>
                    <a:pt x="3151" y="6003"/>
                  </a:lnTo>
                  <a:lnTo>
                    <a:pt x="2728" y="6619"/>
                  </a:lnTo>
                  <a:lnTo>
                    <a:pt x="2648" y="7179"/>
                  </a:lnTo>
                  <a:lnTo>
                    <a:pt x="1952" y="7316"/>
                  </a:lnTo>
                  <a:lnTo>
                    <a:pt x="868" y="7407"/>
                  </a:lnTo>
                  <a:lnTo>
                    <a:pt x="583" y="7715"/>
                  </a:lnTo>
                  <a:lnTo>
                    <a:pt x="69" y="7761"/>
                  </a:lnTo>
                  <a:lnTo>
                    <a:pt x="1" y="8206"/>
                  </a:lnTo>
                  <a:lnTo>
                    <a:pt x="115" y="8617"/>
                  </a:lnTo>
                  <a:lnTo>
                    <a:pt x="560" y="9199"/>
                  </a:lnTo>
                  <a:lnTo>
                    <a:pt x="583" y="9644"/>
                  </a:lnTo>
                  <a:lnTo>
                    <a:pt x="1496" y="9849"/>
                  </a:lnTo>
                  <a:lnTo>
                    <a:pt x="1484" y="10477"/>
                  </a:lnTo>
                  <a:lnTo>
                    <a:pt x="1758" y="10203"/>
                  </a:lnTo>
                  <a:lnTo>
                    <a:pt x="2044" y="10203"/>
                  </a:lnTo>
                  <a:lnTo>
                    <a:pt x="2648" y="10728"/>
                  </a:lnTo>
                  <a:lnTo>
                    <a:pt x="2694" y="9918"/>
                  </a:lnTo>
                  <a:lnTo>
                    <a:pt x="2922" y="9541"/>
                  </a:lnTo>
                  <a:lnTo>
                    <a:pt x="3036" y="9027"/>
                  </a:lnTo>
                  <a:lnTo>
                    <a:pt x="3230" y="8833"/>
                  </a:lnTo>
                  <a:lnTo>
                    <a:pt x="4086" y="8719"/>
                  </a:lnTo>
                  <a:lnTo>
                    <a:pt x="4885" y="9062"/>
                  </a:lnTo>
                  <a:lnTo>
                    <a:pt x="5193" y="9404"/>
                  </a:lnTo>
                  <a:lnTo>
                    <a:pt x="5604" y="9415"/>
                  </a:lnTo>
                  <a:lnTo>
                    <a:pt x="5981" y="9199"/>
                  </a:lnTo>
                  <a:lnTo>
                    <a:pt x="6951" y="9678"/>
                  </a:lnTo>
                  <a:lnTo>
                    <a:pt x="7350" y="9644"/>
                  </a:lnTo>
                  <a:lnTo>
                    <a:pt x="7818" y="9256"/>
                  </a:lnTo>
                  <a:lnTo>
                    <a:pt x="8286" y="9290"/>
                  </a:lnTo>
                  <a:lnTo>
                    <a:pt x="8514" y="9164"/>
                  </a:lnTo>
                  <a:lnTo>
                    <a:pt x="8937" y="9221"/>
                  </a:lnTo>
                  <a:lnTo>
                    <a:pt x="9553" y="9472"/>
                  </a:lnTo>
                  <a:lnTo>
                    <a:pt x="10169" y="8970"/>
                  </a:lnTo>
                  <a:lnTo>
                    <a:pt x="10352" y="9005"/>
                  </a:lnTo>
                  <a:lnTo>
                    <a:pt x="10911" y="9997"/>
                  </a:lnTo>
                  <a:lnTo>
                    <a:pt x="11048" y="9975"/>
                  </a:lnTo>
                  <a:lnTo>
                    <a:pt x="11082" y="9689"/>
                  </a:lnTo>
                  <a:lnTo>
                    <a:pt x="11310" y="9632"/>
                  </a:lnTo>
                  <a:lnTo>
                    <a:pt x="11379" y="9221"/>
                  </a:lnTo>
                  <a:lnTo>
                    <a:pt x="10865" y="9187"/>
                  </a:lnTo>
                  <a:lnTo>
                    <a:pt x="10865" y="8605"/>
                  </a:lnTo>
                  <a:lnTo>
                    <a:pt x="10523" y="8274"/>
                  </a:lnTo>
                  <a:lnTo>
                    <a:pt x="10854" y="7076"/>
                  </a:lnTo>
                  <a:lnTo>
                    <a:pt x="11835" y="6220"/>
                  </a:lnTo>
                  <a:lnTo>
                    <a:pt x="11869" y="5033"/>
                  </a:lnTo>
                  <a:lnTo>
                    <a:pt x="12121" y="3196"/>
                  </a:lnTo>
                  <a:lnTo>
                    <a:pt x="12280" y="2808"/>
                  </a:lnTo>
                  <a:lnTo>
                    <a:pt x="11949" y="2500"/>
                  </a:lnTo>
                  <a:lnTo>
                    <a:pt x="11927" y="2203"/>
                  </a:lnTo>
                  <a:lnTo>
                    <a:pt x="11641" y="1975"/>
                  </a:lnTo>
                  <a:lnTo>
                    <a:pt x="11413" y="560"/>
                  </a:lnTo>
                  <a:lnTo>
                    <a:pt x="10854" y="902"/>
                  </a:ln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62525" tIns="162525" rIns="162525" bIns="1625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Calibri"/>
                <a:buNone/>
              </a:pPr>
              <a:endPara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7" name="Google Shape;439;p34">
              <a:extLst>
                <a:ext uri="{FF2B5EF4-FFF2-40B4-BE49-F238E27FC236}">
                  <a16:creationId xmlns:a16="http://schemas.microsoft.com/office/drawing/2014/main" id="{C90433E6-433E-F386-C35E-E787080BE484}"/>
                </a:ext>
              </a:extLst>
            </p:cNvPr>
            <p:cNvSpPr/>
            <p:nvPr/>
          </p:nvSpPr>
          <p:spPr>
            <a:xfrm>
              <a:off x="3775325" y="2797425"/>
              <a:ext cx="236250" cy="218550"/>
            </a:xfrm>
            <a:custGeom>
              <a:avLst/>
              <a:gdLst/>
              <a:ahLst/>
              <a:cxnLst/>
              <a:rect l="l" t="t" r="r" b="b"/>
              <a:pathLst>
                <a:path w="9450" h="8742" extrusionOk="0">
                  <a:moveTo>
                    <a:pt x="9130" y="1256"/>
                  </a:moveTo>
                  <a:lnTo>
                    <a:pt x="8982" y="1278"/>
                  </a:lnTo>
                  <a:lnTo>
                    <a:pt x="8423" y="286"/>
                  </a:lnTo>
                  <a:lnTo>
                    <a:pt x="8240" y="251"/>
                  </a:lnTo>
                  <a:lnTo>
                    <a:pt x="7624" y="753"/>
                  </a:lnTo>
                  <a:lnTo>
                    <a:pt x="7019" y="502"/>
                  </a:lnTo>
                  <a:lnTo>
                    <a:pt x="6585" y="445"/>
                  </a:lnTo>
                  <a:lnTo>
                    <a:pt x="6357" y="571"/>
                  </a:lnTo>
                  <a:lnTo>
                    <a:pt x="5889" y="537"/>
                  </a:lnTo>
                  <a:lnTo>
                    <a:pt x="5421" y="925"/>
                  </a:lnTo>
                  <a:lnTo>
                    <a:pt x="5022" y="959"/>
                  </a:lnTo>
                  <a:lnTo>
                    <a:pt x="4052" y="480"/>
                  </a:lnTo>
                  <a:lnTo>
                    <a:pt x="3675" y="696"/>
                  </a:lnTo>
                  <a:lnTo>
                    <a:pt x="3264" y="685"/>
                  </a:lnTo>
                  <a:lnTo>
                    <a:pt x="2968" y="343"/>
                  </a:lnTo>
                  <a:lnTo>
                    <a:pt x="2169" y="0"/>
                  </a:lnTo>
                  <a:lnTo>
                    <a:pt x="1313" y="114"/>
                  </a:lnTo>
                  <a:lnTo>
                    <a:pt x="1107" y="308"/>
                  </a:lnTo>
                  <a:lnTo>
                    <a:pt x="993" y="822"/>
                  </a:lnTo>
                  <a:lnTo>
                    <a:pt x="765" y="1199"/>
                  </a:lnTo>
                  <a:lnTo>
                    <a:pt x="719" y="2009"/>
                  </a:lnTo>
                  <a:lnTo>
                    <a:pt x="697" y="2306"/>
                  </a:lnTo>
                  <a:lnTo>
                    <a:pt x="868" y="2853"/>
                  </a:lnTo>
                  <a:lnTo>
                    <a:pt x="708" y="3207"/>
                  </a:lnTo>
                  <a:lnTo>
                    <a:pt x="799" y="3447"/>
                  </a:lnTo>
                  <a:lnTo>
                    <a:pt x="411" y="4017"/>
                  </a:lnTo>
                  <a:lnTo>
                    <a:pt x="172" y="4291"/>
                  </a:lnTo>
                  <a:lnTo>
                    <a:pt x="23" y="4862"/>
                  </a:lnTo>
                  <a:lnTo>
                    <a:pt x="35" y="5444"/>
                  </a:lnTo>
                  <a:lnTo>
                    <a:pt x="0" y="6905"/>
                  </a:lnTo>
                  <a:lnTo>
                    <a:pt x="697" y="6905"/>
                  </a:lnTo>
                  <a:lnTo>
                    <a:pt x="1313" y="6905"/>
                  </a:lnTo>
                  <a:lnTo>
                    <a:pt x="1861" y="7498"/>
                  </a:lnTo>
                  <a:lnTo>
                    <a:pt x="2135" y="8160"/>
                  </a:lnTo>
                  <a:lnTo>
                    <a:pt x="2568" y="8719"/>
                  </a:lnTo>
                  <a:lnTo>
                    <a:pt x="3207" y="8742"/>
                  </a:lnTo>
                  <a:lnTo>
                    <a:pt x="3515" y="8548"/>
                  </a:lnTo>
                  <a:lnTo>
                    <a:pt x="3824" y="8582"/>
                  </a:lnTo>
                  <a:lnTo>
                    <a:pt x="4645" y="8263"/>
                  </a:lnTo>
                  <a:lnTo>
                    <a:pt x="4851" y="7612"/>
                  </a:lnTo>
                  <a:lnTo>
                    <a:pt x="5227" y="6745"/>
                  </a:lnTo>
                  <a:lnTo>
                    <a:pt x="5455" y="6733"/>
                  </a:lnTo>
                  <a:lnTo>
                    <a:pt x="5935" y="6208"/>
                  </a:lnTo>
                  <a:lnTo>
                    <a:pt x="6231" y="6186"/>
                  </a:lnTo>
                  <a:lnTo>
                    <a:pt x="6688" y="6562"/>
                  </a:lnTo>
                  <a:lnTo>
                    <a:pt x="7247" y="6243"/>
                  </a:lnTo>
                  <a:lnTo>
                    <a:pt x="7316" y="5878"/>
                  </a:lnTo>
                  <a:lnTo>
                    <a:pt x="7487" y="5501"/>
                  </a:lnTo>
                  <a:lnTo>
                    <a:pt x="7601" y="5044"/>
                  </a:lnTo>
                  <a:lnTo>
                    <a:pt x="8023" y="4679"/>
                  </a:lnTo>
                  <a:lnTo>
                    <a:pt x="8183" y="4029"/>
                  </a:lnTo>
                  <a:lnTo>
                    <a:pt x="8354" y="3835"/>
                  </a:lnTo>
                  <a:lnTo>
                    <a:pt x="8457" y="3367"/>
                  </a:lnTo>
                  <a:lnTo>
                    <a:pt x="8674" y="2796"/>
                  </a:lnTo>
                  <a:lnTo>
                    <a:pt x="9324" y="2077"/>
                  </a:lnTo>
                  <a:lnTo>
                    <a:pt x="9370" y="1781"/>
                  </a:lnTo>
                  <a:lnTo>
                    <a:pt x="9450" y="1621"/>
                  </a:ln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62525" tIns="162525" rIns="162525" bIns="1625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Calibri"/>
                <a:buNone/>
              </a:pPr>
              <a:endPara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8" name="Google Shape;440;p34">
              <a:extLst>
                <a:ext uri="{FF2B5EF4-FFF2-40B4-BE49-F238E27FC236}">
                  <a16:creationId xmlns:a16="http://schemas.microsoft.com/office/drawing/2014/main" id="{049E9EFB-8128-ABE1-7ED4-F538192FAEA6}"/>
                </a:ext>
              </a:extLst>
            </p:cNvPr>
            <p:cNvSpPr/>
            <p:nvPr/>
          </p:nvSpPr>
          <p:spPr>
            <a:xfrm>
              <a:off x="1977050" y="2771450"/>
              <a:ext cx="94450" cy="97325"/>
            </a:xfrm>
            <a:custGeom>
              <a:avLst/>
              <a:gdLst/>
              <a:ahLst/>
              <a:cxnLst/>
              <a:rect l="l" t="t" r="r" b="b"/>
              <a:pathLst>
                <a:path w="3778" h="3893" extrusionOk="0">
                  <a:moveTo>
                    <a:pt x="3778" y="24"/>
                  </a:moveTo>
                  <a:lnTo>
                    <a:pt x="3515" y="1"/>
                  </a:lnTo>
                  <a:lnTo>
                    <a:pt x="3378" y="126"/>
                  </a:lnTo>
                  <a:lnTo>
                    <a:pt x="3093" y="240"/>
                  </a:lnTo>
                  <a:lnTo>
                    <a:pt x="2899" y="240"/>
                  </a:lnTo>
                  <a:lnTo>
                    <a:pt x="2716" y="355"/>
                  </a:lnTo>
                  <a:lnTo>
                    <a:pt x="2557" y="309"/>
                  </a:lnTo>
                  <a:lnTo>
                    <a:pt x="2431" y="183"/>
                  </a:lnTo>
                  <a:lnTo>
                    <a:pt x="2340" y="206"/>
                  </a:lnTo>
                  <a:lnTo>
                    <a:pt x="2226" y="423"/>
                  </a:lnTo>
                  <a:lnTo>
                    <a:pt x="2157" y="412"/>
                  </a:lnTo>
                  <a:lnTo>
                    <a:pt x="2112" y="594"/>
                  </a:lnTo>
                  <a:lnTo>
                    <a:pt x="1815" y="857"/>
                  </a:lnTo>
                  <a:lnTo>
                    <a:pt x="1655" y="948"/>
                  </a:lnTo>
                  <a:lnTo>
                    <a:pt x="1575" y="1062"/>
                  </a:lnTo>
                  <a:lnTo>
                    <a:pt x="1358" y="879"/>
                  </a:lnTo>
                  <a:lnTo>
                    <a:pt x="1153" y="1119"/>
                  </a:lnTo>
                  <a:lnTo>
                    <a:pt x="982" y="1119"/>
                  </a:lnTo>
                  <a:lnTo>
                    <a:pt x="799" y="1153"/>
                  </a:lnTo>
                  <a:lnTo>
                    <a:pt x="776" y="1598"/>
                  </a:lnTo>
                  <a:lnTo>
                    <a:pt x="662" y="1598"/>
                  </a:lnTo>
                  <a:lnTo>
                    <a:pt x="548" y="1804"/>
                  </a:lnTo>
                  <a:lnTo>
                    <a:pt x="286" y="1850"/>
                  </a:lnTo>
                  <a:lnTo>
                    <a:pt x="229" y="1907"/>
                  </a:lnTo>
                  <a:lnTo>
                    <a:pt x="103" y="1770"/>
                  </a:lnTo>
                  <a:lnTo>
                    <a:pt x="0" y="1907"/>
                  </a:lnTo>
                  <a:lnTo>
                    <a:pt x="377" y="2317"/>
                  </a:lnTo>
                  <a:lnTo>
                    <a:pt x="685" y="2603"/>
                  </a:lnTo>
                  <a:lnTo>
                    <a:pt x="833" y="2911"/>
                  </a:lnTo>
                  <a:lnTo>
                    <a:pt x="1187" y="3276"/>
                  </a:lnTo>
                  <a:lnTo>
                    <a:pt x="1438" y="3561"/>
                  </a:lnTo>
                  <a:lnTo>
                    <a:pt x="1575" y="3447"/>
                  </a:lnTo>
                  <a:lnTo>
                    <a:pt x="2066" y="3687"/>
                  </a:lnTo>
                  <a:lnTo>
                    <a:pt x="2271" y="3573"/>
                  </a:lnTo>
                  <a:lnTo>
                    <a:pt x="2511" y="3653"/>
                  </a:lnTo>
                  <a:lnTo>
                    <a:pt x="2625" y="3835"/>
                  </a:lnTo>
                  <a:lnTo>
                    <a:pt x="2865" y="3892"/>
                  </a:lnTo>
                  <a:lnTo>
                    <a:pt x="3070" y="3710"/>
                  </a:lnTo>
                  <a:lnTo>
                    <a:pt x="2956" y="3550"/>
                  </a:lnTo>
                  <a:lnTo>
                    <a:pt x="2933" y="3299"/>
                  </a:lnTo>
                  <a:lnTo>
                    <a:pt x="3104" y="3071"/>
                  </a:lnTo>
                  <a:lnTo>
                    <a:pt x="3082" y="2831"/>
                  </a:lnTo>
                  <a:lnTo>
                    <a:pt x="3184" y="2443"/>
                  </a:lnTo>
                  <a:lnTo>
                    <a:pt x="3310" y="2352"/>
                  </a:lnTo>
                  <a:lnTo>
                    <a:pt x="3321" y="1952"/>
                  </a:lnTo>
                  <a:lnTo>
                    <a:pt x="3298" y="1713"/>
                  </a:lnTo>
                  <a:lnTo>
                    <a:pt x="3356" y="1302"/>
                  </a:lnTo>
                  <a:lnTo>
                    <a:pt x="3481" y="948"/>
                  </a:lnTo>
                  <a:lnTo>
                    <a:pt x="3675" y="640"/>
                  </a:lnTo>
                  <a:lnTo>
                    <a:pt x="3641" y="309"/>
                  </a:lnTo>
                  <a:lnTo>
                    <a:pt x="3698" y="115"/>
                  </a:ln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62525" tIns="162525" rIns="162525" bIns="1625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Calibri"/>
                <a:buNone/>
              </a:pPr>
              <a:endPara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9" name="Google Shape;441;p34">
              <a:extLst>
                <a:ext uri="{FF2B5EF4-FFF2-40B4-BE49-F238E27FC236}">
                  <a16:creationId xmlns:a16="http://schemas.microsoft.com/office/drawing/2014/main" id="{92438AD3-FFDF-E271-D5D2-E9F3B91E2C0A}"/>
                </a:ext>
              </a:extLst>
            </p:cNvPr>
            <p:cNvSpPr/>
            <p:nvPr/>
          </p:nvSpPr>
          <p:spPr>
            <a:xfrm>
              <a:off x="3778450" y="1905550"/>
              <a:ext cx="63375" cy="58800"/>
            </a:xfrm>
            <a:custGeom>
              <a:avLst/>
              <a:gdLst/>
              <a:ahLst/>
              <a:cxnLst/>
              <a:rect l="l" t="t" r="r" b="b"/>
              <a:pathLst>
                <a:path w="2535" h="2352" extrusionOk="0">
                  <a:moveTo>
                    <a:pt x="1827" y="1439"/>
                  </a:moveTo>
                  <a:lnTo>
                    <a:pt x="2238" y="1439"/>
                  </a:lnTo>
                  <a:lnTo>
                    <a:pt x="2398" y="1108"/>
                  </a:lnTo>
                  <a:lnTo>
                    <a:pt x="2534" y="309"/>
                  </a:lnTo>
                  <a:lnTo>
                    <a:pt x="2398" y="24"/>
                  </a:lnTo>
                  <a:lnTo>
                    <a:pt x="1838" y="1"/>
                  </a:lnTo>
                  <a:lnTo>
                    <a:pt x="914" y="366"/>
                  </a:lnTo>
                  <a:lnTo>
                    <a:pt x="355" y="1633"/>
                  </a:lnTo>
                  <a:lnTo>
                    <a:pt x="1" y="1884"/>
                  </a:lnTo>
                  <a:lnTo>
                    <a:pt x="1" y="1884"/>
                  </a:lnTo>
                  <a:lnTo>
                    <a:pt x="515" y="1952"/>
                  </a:lnTo>
                  <a:lnTo>
                    <a:pt x="1142" y="1770"/>
                  </a:lnTo>
                  <a:lnTo>
                    <a:pt x="1587" y="2146"/>
                  </a:lnTo>
                  <a:lnTo>
                    <a:pt x="1987" y="2352"/>
                  </a:ln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62525" tIns="162525" rIns="162525" bIns="1625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Calibri"/>
                <a:buNone/>
              </a:pPr>
              <a:endPara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0" name="Google Shape;442;p34">
              <a:extLst>
                <a:ext uri="{FF2B5EF4-FFF2-40B4-BE49-F238E27FC236}">
                  <a16:creationId xmlns:a16="http://schemas.microsoft.com/office/drawing/2014/main" id="{6DCFD8AF-503C-4D5B-C998-2FD5CE0C89B1}"/>
                </a:ext>
              </a:extLst>
            </p:cNvPr>
            <p:cNvSpPr/>
            <p:nvPr/>
          </p:nvSpPr>
          <p:spPr>
            <a:xfrm>
              <a:off x="3799850" y="1383450"/>
              <a:ext cx="372075" cy="424550"/>
            </a:xfrm>
            <a:custGeom>
              <a:avLst/>
              <a:gdLst/>
              <a:ahLst/>
              <a:cxnLst/>
              <a:rect l="l" t="t" r="r" b="b"/>
              <a:pathLst>
                <a:path w="14883" h="16982" extrusionOk="0">
                  <a:moveTo>
                    <a:pt x="12851" y="6517"/>
                  </a:moveTo>
                  <a:lnTo>
                    <a:pt x="11870" y="6665"/>
                  </a:lnTo>
                  <a:lnTo>
                    <a:pt x="10820" y="6631"/>
                  </a:lnTo>
                  <a:lnTo>
                    <a:pt x="10101" y="7259"/>
                  </a:lnTo>
                  <a:lnTo>
                    <a:pt x="9142" y="7213"/>
                  </a:lnTo>
                  <a:lnTo>
                    <a:pt x="7932" y="7544"/>
                  </a:lnTo>
                  <a:lnTo>
                    <a:pt x="6494" y="8514"/>
                  </a:lnTo>
                  <a:lnTo>
                    <a:pt x="5581" y="9085"/>
                  </a:lnTo>
                  <a:lnTo>
                    <a:pt x="4326" y="10602"/>
                  </a:lnTo>
                  <a:lnTo>
                    <a:pt x="3310" y="11721"/>
                  </a:lnTo>
                  <a:lnTo>
                    <a:pt x="2158" y="12554"/>
                  </a:lnTo>
                  <a:lnTo>
                    <a:pt x="549" y="13239"/>
                  </a:lnTo>
                  <a:lnTo>
                    <a:pt x="1" y="13752"/>
                  </a:lnTo>
                  <a:lnTo>
                    <a:pt x="263" y="15658"/>
                  </a:lnTo>
                  <a:lnTo>
                    <a:pt x="537" y="16560"/>
                  </a:lnTo>
                  <a:lnTo>
                    <a:pt x="1450" y="16982"/>
                  </a:lnTo>
                  <a:lnTo>
                    <a:pt x="2306" y="16788"/>
                  </a:lnTo>
                  <a:lnTo>
                    <a:pt x="3516" y="15818"/>
                  </a:lnTo>
                  <a:lnTo>
                    <a:pt x="3995" y="16331"/>
                  </a:lnTo>
                  <a:lnTo>
                    <a:pt x="4235" y="15863"/>
                  </a:lnTo>
                  <a:lnTo>
                    <a:pt x="4726" y="15293"/>
                  </a:lnTo>
                  <a:lnTo>
                    <a:pt x="4851" y="14300"/>
                  </a:lnTo>
                  <a:lnTo>
                    <a:pt x="4406" y="13889"/>
                  </a:lnTo>
                  <a:lnTo>
                    <a:pt x="4269" y="12805"/>
                  </a:lnTo>
                  <a:lnTo>
                    <a:pt x="4589" y="12052"/>
                  </a:lnTo>
                  <a:lnTo>
                    <a:pt x="5205" y="12063"/>
                  </a:lnTo>
                  <a:lnTo>
                    <a:pt x="5387" y="11755"/>
                  </a:lnTo>
                  <a:lnTo>
                    <a:pt x="5136" y="11481"/>
                  </a:lnTo>
                  <a:lnTo>
                    <a:pt x="5947" y="10351"/>
                  </a:lnTo>
                  <a:lnTo>
                    <a:pt x="6437" y="9484"/>
                  </a:lnTo>
                  <a:lnTo>
                    <a:pt x="6745" y="8925"/>
                  </a:lnTo>
                  <a:lnTo>
                    <a:pt x="7316" y="8936"/>
                  </a:lnTo>
                  <a:lnTo>
                    <a:pt x="7407" y="8491"/>
                  </a:lnTo>
                  <a:lnTo>
                    <a:pt x="8526" y="8628"/>
                  </a:lnTo>
                  <a:lnTo>
                    <a:pt x="8526" y="8126"/>
                  </a:lnTo>
                  <a:lnTo>
                    <a:pt x="8891" y="8080"/>
                  </a:lnTo>
                  <a:lnTo>
                    <a:pt x="9188" y="7886"/>
                  </a:lnTo>
                  <a:lnTo>
                    <a:pt x="9918" y="8297"/>
                  </a:lnTo>
                  <a:lnTo>
                    <a:pt x="10671" y="8252"/>
                  </a:lnTo>
                  <a:lnTo>
                    <a:pt x="11345" y="8434"/>
                  </a:lnTo>
                  <a:lnTo>
                    <a:pt x="11824" y="8092"/>
                  </a:lnTo>
                  <a:lnTo>
                    <a:pt x="11984" y="7544"/>
                  </a:lnTo>
                  <a:lnTo>
                    <a:pt x="12805" y="7281"/>
                  </a:lnTo>
                  <a:lnTo>
                    <a:pt x="13627" y="7578"/>
                  </a:lnTo>
                  <a:lnTo>
                    <a:pt x="13513" y="8126"/>
                  </a:lnTo>
                  <a:lnTo>
                    <a:pt x="13969" y="8058"/>
                  </a:lnTo>
                  <a:lnTo>
                    <a:pt x="14882" y="7738"/>
                  </a:lnTo>
                  <a:lnTo>
                    <a:pt x="14882" y="7738"/>
                  </a:lnTo>
                  <a:lnTo>
                    <a:pt x="14106" y="7270"/>
                  </a:lnTo>
                  <a:lnTo>
                    <a:pt x="14791" y="7065"/>
                  </a:lnTo>
                  <a:close/>
                  <a:moveTo>
                    <a:pt x="9633" y="1769"/>
                  </a:moveTo>
                  <a:lnTo>
                    <a:pt x="8834" y="1621"/>
                  </a:lnTo>
                  <a:lnTo>
                    <a:pt x="8560" y="1381"/>
                  </a:lnTo>
                  <a:lnTo>
                    <a:pt x="7533" y="1507"/>
                  </a:lnTo>
                  <a:lnTo>
                    <a:pt x="7898" y="1724"/>
                  </a:lnTo>
                  <a:lnTo>
                    <a:pt x="7590" y="1895"/>
                  </a:lnTo>
                  <a:lnTo>
                    <a:pt x="8537" y="2055"/>
                  </a:lnTo>
                  <a:close/>
                  <a:moveTo>
                    <a:pt x="6004" y="583"/>
                  </a:moveTo>
                  <a:lnTo>
                    <a:pt x="5319" y="354"/>
                  </a:lnTo>
                  <a:lnTo>
                    <a:pt x="4589" y="377"/>
                  </a:lnTo>
                  <a:lnTo>
                    <a:pt x="4452" y="594"/>
                  </a:lnTo>
                  <a:lnTo>
                    <a:pt x="3733" y="594"/>
                  </a:lnTo>
                  <a:lnTo>
                    <a:pt x="3425" y="377"/>
                  </a:lnTo>
                  <a:lnTo>
                    <a:pt x="2101" y="605"/>
                  </a:lnTo>
                  <a:lnTo>
                    <a:pt x="2557" y="1107"/>
                  </a:lnTo>
                  <a:lnTo>
                    <a:pt x="3641" y="1655"/>
                  </a:lnTo>
                  <a:lnTo>
                    <a:pt x="4452" y="1849"/>
                  </a:lnTo>
                  <a:lnTo>
                    <a:pt x="4018" y="2089"/>
                  </a:lnTo>
                  <a:lnTo>
                    <a:pt x="5216" y="2511"/>
                  </a:lnTo>
                  <a:lnTo>
                    <a:pt x="5844" y="2477"/>
                  </a:lnTo>
                  <a:lnTo>
                    <a:pt x="5981" y="1918"/>
                  </a:lnTo>
                  <a:lnTo>
                    <a:pt x="6403" y="1792"/>
                  </a:lnTo>
                  <a:lnTo>
                    <a:pt x="6574" y="1313"/>
                  </a:lnTo>
                  <a:lnTo>
                    <a:pt x="7784" y="1050"/>
                  </a:lnTo>
                  <a:close/>
                  <a:moveTo>
                    <a:pt x="9462" y="137"/>
                  </a:moveTo>
                  <a:lnTo>
                    <a:pt x="8161" y="1"/>
                  </a:lnTo>
                  <a:lnTo>
                    <a:pt x="7704" y="172"/>
                  </a:lnTo>
                  <a:lnTo>
                    <a:pt x="6951" y="23"/>
                  </a:lnTo>
                  <a:lnTo>
                    <a:pt x="5467" y="195"/>
                  </a:lnTo>
                  <a:lnTo>
                    <a:pt x="6072" y="480"/>
                  </a:lnTo>
                  <a:lnTo>
                    <a:pt x="6803" y="480"/>
                  </a:lnTo>
                  <a:lnTo>
                    <a:pt x="6928" y="662"/>
                  </a:lnTo>
                  <a:lnTo>
                    <a:pt x="8446" y="765"/>
                  </a:lnTo>
                  <a:lnTo>
                    <a:pt x="9884" y="697"/>
                  </a:lnTo>
                  <a:lnTo>
                    <a:pt x="10500" y="354"/>
                  </a:ln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62525" tIns="162525" rIns="162525" bIns="1625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Calibri"/>
                <a:buNone/>
              </a:pPr>
              <a:endPara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1" name="Google Shape;443;p34">
              <a:extLst>
                <a:ext uri="{FF2B5EF4-FFF2-40B4-BE49-F238E27FC236}">
                  <a16:creationId xmlns:a16="http://schemas.microsoft.com/office/drawing/2014/main" id="{9CB0D465-482D-9045-6184-0DB1B2D0E1B4}"/>
                </a:ext>
              </a:extLst>
            </p:cNvPr>
            <p:cNvSpPr/>
            <p:nvPr/>
          </p:nvSpPr>
          <p:spPr>
            <a:xfrm>
              <a:off x="5268050" y="2421950"/>
              <a:ext cx="165500" cy="91050"/>
            </a:xfrm>
            <a:custGeom>
              <a:avLst/>
              <a:gdLst/>
              <a:ahLst/>
              <a:cxnLst/>
              <a:rect l="l" t="t" r="r" b="b"/>
              <a:pathLst>
                <a:path w="6620" h="3642" extrusionOk="0">
                  <a:moveTo>
                    <a:pt x="6391" y="2306"/>
                  </a:moveTo>
                  <a:lnTo>
                    <a:pt x="5466" y="2226"/>
                  </a:lnTo>
                  <a:lnTo>
                    <a:pt x="4554" y="2009"/>
                  </a:lnTo>
                  <a:lnTo>
                    <a:pt x="3835" y="1610"/>
                  </a:lnTo>
                  <a:lnTo>
                    <a:pt x="3195" y="1439"/>
                  </a:lnTo>
                  <a:lnTo>
                    <a:pt x="2842" y="994"/>
                  </a:lnTo>
                  <a:lnTo>
                    <a:pt x="2385" y="868"/>
                  </a:lnTo>
                  <a:lnTo>
                    <a:pt x="1472" y="286"/>
                  </a:lnTo>
                  <a:lnTo>
                    <a:pt x="799" y="1"/>
                  </a:lnTo>
                  <a:lnTo>
                    <a:pt x="525" y="206"/>
                  </a:lnTo>
                  <a:lnTo>
                    <a:pt x="126" y="617"/>
                  </a:lnTo>
                  <a:lnTo>
                    <a:pt x="0" y="1462"/>
                  </a:lnTo>
                  <a:lnTo>
                    <a:pt x="810" y="1815"/>
                  </a:lnTo>
                  <a:lnTo>
                    <a:pt x="1643" y="2260"/>
                  </a:lnTo>
                  <a:lnTo>
                    <a:pt x="2739" y="2763"/>
                  </a:lnTo>
                  <a:lnTo>
                    <a:pt x="3823" y="2888"/>
                  </a:lnTo>
                  <a:lnTo>
                    <a:pt x="4359" y="3345"/>
                  </a:lnTo>
                  <a:lnTo>
                    <a:pt x="4976" y="3436"/>
                  </a:lnTo>
                  <a:lnTo>
                    <a:pt x="5946" y="3641"/>
                  </a:lnTo>
                  <a:lnTo>
                    <a:pt x="6608" y="3630"/>
                  </a:lnTo>
                  <a:lnTo>
                    <a:pt x="6619" y="3276"/>
                  </a:lnTo>
                  <a:lnTo>
                    <a:pt x="6402" y="2694"/>
                  </a:ln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62525" tIns="162525" rIns="162525" bIns="1625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Calibri"/>
                <a:buNone/>
              </a:pPr>
              <a:endPara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2" name="Google Shape;444;p34">
              <a:extLst>
                <a:ext uri="{FF2B5EF4-FFF2-40B4-BE49-F238E27FC236}">
                  <a16:creationId xmlns:a16="http://schemas.microsoft.com/office/drawing/2014/main" id="{6EA68B2D-4B93-5D03-6707-38964681DD56}"/>
                </a:ext>
              </a:extLst>
            </p:cNvPr>
            <p:cNvSpPr/>
            <p:nvPr/>
          </p:nvSpPr>
          <p:spPr>
            <a:xfrm>
              <a:off x="6693125" y="3893550"/>
              <a:ext cx="362375" cy="274500"/>
            </a:xfrm>
            <a:custGeom>
              <a:avLst/>
              <a:gdLst/>
              <a:ahLst/>
              <a:cxnLst/>
              <a:rect l="l" t="t" r="r" b="b"/>
              <a:pathLst>
                <a:path w="14495" h="10980" extrusionOk="0">
                  <a:moveTo>
                    <a:pt x="8366" y="5924"/>
                  </a:moveTo>
                  <a:lnTo>
                    <a:pt x="8492" y="5559"/>
                  </a:lnTo>
                  <a:lnTo>
                    <a:pt x="7659" y="5969"/>
                  </a:lnTo>
                  <a:lnTo>
                    <a:pt x="7179" y="6449"/>
                  </a:lnTo>
                  <a:lnTo>
                    <a:pt x="6723" y="6677"/>
                  </a:lnTo>
                  <a:lnTo>
                    <a:pt x="5878" y="7339"/>
                  </a:lnTo>
                  <a:lnTo>
                    <a:pt x="5079" y="7795"/>
                  </a:lnTo>
                  <a:lnTo>
                    <a:pt x="4087" y="8252"/>
                  </a:lnTo>
                  <a:lnTo>
                    <a:pt x="3299" y="8594"/>
                  </a:lnTo>
                  <a:lnTo>
                    <a:pt x="2683" y="8754"/>
                  </a:lnTo>
                  <a:lnTo>
                    <a:pt x="1074" y="9621"/>
                  </a:lnTo>
                  <a:lnTo>
                    <a:pt x="161" y="10272"/>
                  </a:lnTo>
                  <a:lnTo>
                    <a:pt x="1" y="10603"/>
                  </a:lnTo>
                  <a:lnTo>
                    <a:pt x="731" y="10660"/>
                  </a:lnTo>
                  <a:lnTo>
                    <a:pt x="948" y="10957"/>
                  </a:lnTo>
                  <a:lnTo>
                    <a:pt x="1587" y="10979"/>
                  </a:lnTo>
                  <a:lnTo>
                    <a:pt x="2158" y="10717"/>
                  </a:lnTo>
                  <a:lnTo>
                    <a:pt x="3059" y="10317"/>
                  </a:lnTo>
                  <a:lnTo>
                    <a:pt x="4212" y="9439"/>
                  </a:lnTo>
                  <a:lnTo>
                    <a:pt x="4874" y="8845"/>
                  </a:lnTo>
                  <a:lnTo>
                    <a:pt x="5764" y="8526"/>
                  </a:lnTo>
                  <a:lnTo>
                    <a:pt x="6335" y="8503"/>
                  </a:lnTo>
                  <a:lnTo>
                    <a:pt x="6415" y="8092"/>
                  </a:lnTo>
                  <a:lnTo>
                    <a:pt x="7077" y="7738"/>
                  </a:lnTo>
                  <a:lnTo>
                    <a:pt x="8069" y="7099"/>
                  </a:lnTo>
                  <a:lnTo>
                    <a:pt x="8674" y="6677"/>
                  </a:lnTo>
                  <a:lnTo>
                    <a:pt x="8971" y="6312"/>
                  </a:lnTo>
                  <a:lnTo>
                    <a:pt x="9039" y="5935"/>
                  </a:lnTo>
                  <a:lnTo>
                    <a:pt x="8241" y="6300"/>
                  </a:lnTo>
                  <a:close/>
                  <a:moveTo>
                    <a:pt x="12475" y="1576"/>
                  </a:moveTo>
                  <a:lnTo>
                    <a:pt x="12737" y="754"/>
                  </a:lnTo>
                  <a:lnTo>
                    <a:pt x="12303" y="514"/>
                  </a:lnTo>
                  <a:lnTo>
                    <a:pt x="12189" y="1"/>
                  </a:lnTo>
                  <a:lnTo>
                    <a:pt x="11858" y="69"/>
                  </a:lnTo>
                  <a:lnTo>
                    <a:pt x="11801" y="731"/>
                  </a:lnTo>
                  <a:lnTo>
                    <a:pt x="11915" y="1541"/>
                  </a:lnTo>
                  <a:lnTo>
                    <a:pt x="12041" y="1929"/>
                  </a:lnTo>
                  <a:lnTo>
                    <a:pt x="11915" y="2089"/>
                  </a:lnTo>
                  <a:lnTo>
                    <a:pt x="11824" y="2717"/>
                  </a:lnTo>
                  <a:lnTo>
                    <a:pt x="11482" y="3299"/>
                  </a:lnTo>
                  <a:lnTo>
                    <a:pt x="10888" y="4018"/>
                  </a:lnTo>
                  <a:lnTo>
                    <a:pt x="10135" y="4326"/>
                  </a:lnTo>
                  <a:lnTo>
                    <a:pt x="9884" y="4668"/>
                  </a:lnTo>
                  <a:lnTo>
                    <a:pt x="10420" y="5022"/>
                  </a:lnTo>
                  <a:lnTo>
                    <a:pt x="10306" y="5524"/>
                  </a:lnTo>
                  <a:lnTo>
                    <a:pt x="9313" y="6255"/>
                  </a:lnTo>
                  <a:lnTo>
                    <a:pt x="9519" y="6380"/>
                  </a:lnTo>
                  <a:lnTo>
                    <a:pt x="9462" y="6608"/>
                  </a:lnTo>
                  <a:lnTo>
                    <a:pt x="10306" y="6255"/>
                  </a:lnTo>
                  <a:lnTo>
                    <a:pt x="11139" y="5650"/>
                  </a:lnTo>
                  <a:lnTo>
                    <a:pt x="11790" y="5171"/>
                  </a:lnTo>
                  <a:lnTo>
                    <a:pt x="12018" y="4999"/>
                  </a:lnTo>
                  <a:lnTo>
                    <a:pt x="12223" y="4611"/>
                  </a:lnTo>
                  <a:lnTo>
                    <a:pt x="12623" y="4326"/>
                  </a:lnTo>
                  <a:lnTo>
                    <a:pt x="13171" y="4360"/>
                  </a:lnTo>
                  <a:lnTo>
                    <a:pt x="13764" y="3812"/>
                  </a:lnTo>
                  <a:lnTo>
                    <a:pt x="14494" y="3002"/>
                  </a:lnTo>
                  <a:lnTo>
                    <a:pt x="14198" y="2888"/>
                  </a:lnTo>
                  <a:lnTo>
                    <a:pt x="13536" y="3242"/>
                  </a:lnTo>
                  <a:lnTo>
                    <a:pt x="13079" y="3173"/>
                  </a:lnTo>
                  <a:lnTo>
                    <a:pt x="12669" y="2877"/>
                  </a:lnTo>
                  <a:lnTo>
                    <a:pt x="12999" y="2169"/>
                  </a:lnTo>
                  <a:lnTo>
                    <a:pt x="12828" y="1918"/>
                  </a:lnTo>
                  <a:lnTo>
                    <a:pt x="12406" y="2546"/>
                  </a:ln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62525" tIns="162525" rIns="162525" bIns="1625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Calibri"/>
                <a:buNone/>
              </a:pPr>
              <a:endPara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3" name="Google Shape;445;p34">
              <a:extLst>
                <a:ext uri="{FF2B5EF4-FFF2-40B4-BE49-F238E27FC236}">
                  <a16:creationId xmlns:a16="http://schemas.microsoft.com/office/drawing/2014/main" id="{6AACF8FE-1185-9F72-9C59-F62417743688}"/>
                </a:ext>
              </a:extLst>
            </p:cNvPr>
            <p:cNvSpPr/>
            <p:nvPr/>
          </p:nvSpPr>
          <p:spPr>
            <a:xfrm>
              <a:off x="4746775" y="2513250"/>
              <a:ext cx="147250" cy="221150"/>
            </a:xfrm>
            <a:custGeom>
              <a:avLst/>
              <a:gdLst/>
              <a:ahLst/>
              <a:cxnLst/>
              <a:rect l="l" t="t" r="r" b="b"/>
              <a:pathLst>
                <a:path w="5890" h="8846" extrusionOk="0">
                  <a:moveTo>
                    <a:pt x="5251" y="4794"/>
                  </a:moveTo>
                  <a:lnTo>
                    <a:pt x="5547" y="4509"/>
                  </a:lnTo>
                  <a:lnTo>
                    <a:pt x="5661" y="4246"/>
                  </a:lnTo>
                  <a:lnTo>
                    <a:pt x="5890" y="3710"/>
                  </a:lnTo>
                  <a:lnTo>
                    <a:pt x="5867" y="3504"/>
                  </a:lnTo>
                  <a:lnTo>
                    <a:pt x="5570" y="3390"/>
                  </a:lnTo>
                  <a:lnTo>
                    <a:pt x="5342" y="3093"/>
                  </a:lnTo>
                  <a:lnTo>
                    <a:pt x="4931" y="2568"/>
                  </a:lnTo>
                  <a:lnTo>
                    <a:pt x="4463" y="2409"/>
                  </a:lnTo>
                  <a:lnTo>
                    <a:pt x="3881" y="2283"/>
                  </a:lnTo>
                  <a:lnTo>
                    <a:pt x="3402" y="1952"/>
                  </a:lnTo>
                  <a:lnTo>
                    <a:pt x="2991" y="1336"/>
                  </a:lnTo>
                  <a:lnTo>
                    <a:pt x="2592" y="1336"/>
                  </a:lnTo>
                  <a:lnTo>
                    <a:pt x="2580" y="1929"/>
                  </a:lnTo>
                  <a:lnTo>
                    <a:pt x="2740" y="2055"/>
                  </a:lnTo>
                  <a:lnTo>
                    <a:pt x="2398" y="2238"/>
                  </a:lnTo>
                  <a:lnTo>
                    <a:pt x="2432" y="2603"/>
                  </a:lnTo>
                  <a:lnTo>
                    <a:pt x="2238" y="2979"/>
                  </a:lnTo>
                  <a:lnTo>
                    <a:pt x="2249" y="3344"/>
                  </a:lnTo>
                  <a:lnTo>
                    <a:pt x="2660" y="3995"/>
                  </a:lnTo>
                  <a:lnTo>
                    <a:pt x="2295" y="5798"/>
                  </a:lnTo>
                  <a:lnTo>
                    <a:pt x="1" y="6711"/>
                  </a:lnTo>
                  <a:lnTo>
                    <a:pt x="743" y="8217"/>
                  </a:lnTo>
                  <a:lnTo>
                    <a:pt x="1039" y="8845"/>
                  </a:lnTo>
                  <a:lnTo>
                    <a:pt x="1393" y="8800"/>
                  </a:lnTo>
                  <a:lnTo>
                    <a:pt x="1907" y="8480"/>
                  </a:lnTo>
                  <a:lnTo>
                    <a:pt x="2352" y="8571"/>
                  </a:lnTo>
                  <a:lnTo>
                    <a:pt x="2706" y="8309"/>
                  </a:lnTo>
                  <a:lnTo>
                    <a:pt x="2671" y="7955"/>
                  </a:lnTo>
                  <a:lnTo>
                    <a:pt x="2980" y="7727"/>
                  </a:lnTo>
                  <a:lnTo>
                    <a:pt x="3459" y="7727"/>
                  </a:lnTo>
                  <a:lnTo>
                    <a:pt x="3630" y="7544"/>
                  </a:lnTo>
                  <a:lnTo>
                    <a:pt x="3664" y="7099"/>
                  </a:lnTo>
                  <a:lnTo>
                    <a:pt x="4132" y="6757"/>
                  </a:lnTo>
                  <a:lnTo>
                    <a:pt x="4497" y="6757"/>
                  </a:lnTo>
                  <a:lnTo>
                    <a:pt x="4554" y="6643"/>
                  </a:lnTo>
                  <a:lnTo>
                    <a:pt x="4417" y="6049"/>
                  </a:lnTo>
                  <a:lnTo>
                    <a:pt x="4497" y="5593"/>
                  </a:lnTo>
                  <a:lnTo>
                    <a:pt x="4646" y="5376"/>
                  </a:lnTo>
                  <a:lnTo>
                    <a:pt x="4999" y="5421"/>
                  </a:lnTo>
                  <a:close/>
                  <a:moveTo>
                    <a:pt x="2877" y="457"/>
                  </a:moveTo>
                  <a:lnTo>
                    <a:pt x="2911" y="81"/>
                  </a:lnTo>
                  <a:lnTo>
                    <a:pt x="2808" y="1"/>
                  </a:lnTo>
                  <a:lnTo>
                    <a:pt x="2626" y="309"/>
                  </a:lnTo>
                  <a:lnTo>
                    <a:pt x="2808" y="628"/>
                  </a:ln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62525" tIns="162525" rIns="162525" bIns="1625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Calibri"/>
                <a:buNone/>
              </a:pPr>
              <a:endPara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4" name="Google Shape;446;p34">
              <a:extLst>
                <a:ext uri="{FF2B5EF4-FFF2-40B4-BE49-F238E27FC236}">
                  <a16:creationId xmlns:a16="http://schemas.microsoft.com/office/drawing/2014/main" id="{FE862916-8BC5-05F1-A81D-AD38FA3AFDE7}"/>
                </a:ext>
              </a:extLst>
            </p:cNvPr>
            <p:cNvSpPr/>
            <p:nvPr/>
          </p:nvSpPr>
          <p:spPr>
            <a:xfrm>
              <a:off x="4893150" y="2268750"/>
              <a:ext cx="296175" cy="305875"/>
            </a:xfrm>
            <a:custGeom>
              <a:avLst/>
              <a:gdLst/>
              <a:ahLst/>
              <a:cxnLst/>
              <a:rect l="l" t="t" r="r" b="b"/>
              <a:pathLst>
                <a:path w="11847" h="12235" extrusionOk="0">
                  <a:moveTo>
                    <a:pt x="11846" y="1518"/>
                  </a:moveTo>
                  <a:lnTo>
                    <a:pt x="10500" y="1142"/>
                  </a:lnTo>
                  <a:lnTo>
                    <a:pt x="10089" y="434"/>
                  </a:lnTo>
                  <a:lnTo>
                    <a:pt x="9415" y="0"/>
                  </a:lnTo>
                  <a:lnTo>
                    <a:pt x="9016" y="103"/>
                  </a:lnTo>
                  <a:lnTo>
                    <a:pt x="8674" y="274"/>
                  </a:lnTo>
                  <a:lnTo>
                    <a:pt x="7852" y="388"/>
                  </a:lnTo>
                  <a:lnTo>
                    <a:pt x="7087" y="571"/>
                  </a:lnTo>
                  <a:lnTo>
                    <a:pt x="6745" y="971"/>
                  </a:lnTo>
                  <a:lnTo>
                    <a:pt x="7019" y="1370"/>
                  </a:lnTo>
                  <a:lnTo>
                    <a:pt x="7224" y="1826"/>
                  </a:lnTo>
                  <a:lnTo>
                    <a:pt x="6939" y="2214"/>
                  </a:lnTo>
                  <a:lnTo>
                    <a:pt x="7053" y="2568"/>
                  </a:lnTo>
                  <a:lnTo>
                    <a:pt x="6916" y="2899"/>
                  </a:lnTo>
                  <a:lnTo>
                    <a:pt x="6197" y="2876"/>
                  </a:lnTo>
                  <a:lnTo>
                    <a:pt x="6619" y="3470"/>
                  </a:lnTo>
                  <a:lnTo>
                    <a:pt x="6197" y="3698"/>
                  </a:lnTo>
                  <a:lnTo>
                    <a:pt x="5980" y="4246"/>
                  </a:lnTo>
                  <a:lnTo>
                    <a:pt x="6140" y="4782"/>
                  </a:lnTo>
                  <a:lnTo>
                    <a:pt x="5889" y="5045"/>
                  </a:lnTo>
                  <a:lnTo>
                    <a:pt x="5592" y="4953"/>
                  </a:lnTo>
                  <a:lnTo>
                    <a:pt x="5022" y="5079"/>
                  </a:lnTo>
                  <a:lnTo>
                    <a:pt x="4999" y="5330"/>
                  </a:lnTo>
                  <a:lnTo>
                    <a:pt x="4428" y="5330"/>
                  </a:lnTo>
                  <a:lnTo>
                    <a:pt x="4097" y="5844"/>
                  </a:lnTo>
                  <a:lnTo>
                    <a:pt x="4212" y="6608"/>
                  </a:lnTo>
                  <a:lnTo>
                    <a:pt x="3264" y="6985"/>
                  </a:lnTo>
                  <a:lnTo>
                    <a:pt x="2728" y="6905"/>
                  </a:lnTo>
                  <a:lnTo>
                    <a:pt x="2602" y="7110"/>
                  </a:lnTo>
                  <a:lnTo>
                    <a:pt x="2123" y="6996"/>
                  </a:lnTo>
                  <a:lnTo>
                    <a:pt x="1370" y="7122"/>
                  </a:lnTo>
                  <a:lnTo>
                    <a:pt x="0" y="6665"/>
                  </a:lnTo>
                  <a:lnTo>
                    <a:pt x="457" y="7133"/>
                  </a:lnTo>
                  <a:lnTo>
                    <a:pt x="856" y="7692"/>
                  </a:lnTo>
                  <a:lnTo>
                    <a:pt x="1655" y="8080"/>
                  </a:lnTo>
                  <a:lnTo>
                    <a:pt x="1804" y="8891"/>
                  </a:lnTo>
                  <a:lnTo>
                    <a:pt x="2192" y="9028"/>
                  </a:lnTo>
                  <a:lnTo>
                    <a:pt x="2317" y="9450"/>
                  </a:lnTo>
                  <a:lnTo>
                    <a:pt x="1256" y="9918"/>
                  </a:lnTo>
                  <a:lnTo>
                    <a:pt x="1085" y="10968"/>
                  </a:lnTo>
                  <a:lnTo>
                    <a:pt x="2169" y="10842"/>
                  </a:lnTo>
                  <a:lnTo>
                    <a:pt x="3447" y="10831"/>
                  </a:lnTo>
                  <a:lnTo>
                    <a:pt x="4851" y="10659"/>
                  </a:lnTo>
                  <a:lnTo>
                    <a:pt x="5558" y="11344"/>
                  </a:lnTo>
                  <a:lnTo>
                    <a:pt x="5855" y="11995"/>
                  </a:lnTo>
                  <a:lnTo>
                    <a:pt x="6448" y="12234"/>
                  </a:lnTo>
                  <a:lnTo>
                    <a:pt x="6905" y="11629"/>
                  </a:lnTo>
                  <a:lnTo>
                    <a:pt x="8617" y="11629"/>
                  </a:lnTo>
                  <a:lnTo>
                    <a:pt x="8366" y="10842"/>
                  </a:lnTo>
                  <a:lnTo>
                    <a:pt x="7863" y="10386"/>
                  </a:lnTo>
                  <a:lnTo>
                    <a:pt x="7681" y="9689"/>
                  </a:lnTo>
                  <a:lnTo>
                    <a:pt x="7110" y="9279"/>
                  </a:lnTo>
                  <a:lnTo>
                    <a:pt x="7806" y="8331"/>
                  </a:lnTo>
                  <a:lnTo>
                    <a:pt x="8719" y="8411"/>
                  </a:lnTo>
                  <a:lnTo>
                    <a:pt x="9358" y="7453"/>
                  </a:lnTo>
                  <a:lnTo>
                    <a:pt x="9667" y="6528"/>
                  </a:lnTo>
                  <a:lnTo>
                    <a:pt x="10214" y="5627"/>
                  </a:lnTo>
                  <a:lnTo>
                    <a:pt x="10077" y="4988"/>
                  </a:lnTo>
                  <a:lnTo>
                    <a:pt x="10602" y="4451"/>
                  </a:lnTo>
                  <a:lnTo>
                    <a:pt x="9895" y="4018"/>
                  </a:lnTo>
                  <a:lnTo>
                    <a:pt x="9473" y="3401"/>
                  </a:lnTo>
                  <a:lnTo>
                    <a:pt x="9016" y="2602"/>
                  </a:lnTo>
                  <a:lnTo>
                    <a:pt x="9290" y="2203"/>
                  </a:lnTo>
                  <a:lnTo>
                    <a:pt x="10500" y="2431"/>
                  </a:lnTo>
                  <a:lnTo>
                    <a:pt x="11321" y="2283"/>
                  </a:ln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62525" tIns="162525" rIns="162525" bIns="1625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Calibri"/>
                <a:buNone/>
              </a:pPr>
              <a:endPara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5" name="Google Shape;447;p34">
              <a:extLst>
                <a:ext uri="{FF2B5EF4-FFF2-40B4-BE49-F238E27FC236}">
                  <a16:creationId xmlns:a16="http://schemas.microsoft.com/office/drawing/2014/main" id="{4CB1CD8A-04DA-C259-B582-8FDD9D76B98F}"/>
                </a:ext>
              </a:extLst>
            </p:cNvPr>
            <p:cNvSpPr/>
            <p:nvPr/>
          </p:nvSpPr>
          <p:spPr>
            <a:xfrm>
              <a:off x="2063775" y="2894125"/>
              <a:ext cx="114150" cy="54250"/>
            </a:xfrm>
            <a:custGeom>
              <a:avLst/>
              <a:gdLst/>
              <a:ahLst/>
              <a:cxnLst/>
              <a:rect l="l" t="t" r="r" b="b"/>
              <a:pathLst>
                <a:path w="4566" h="2170" extrusionOk="0">
                  <a:moveTo>
                    <a:pt x="4508" y="857"/>
                  </a:moveTo>
                  <a:lnTo>
                    <a:pt x="4223" y="594"/>
                  </a:lnTo>
                  <a:lnTo>
                    <a:pt x="3972" y="321"/>
                  </a:lnTo>
                  <a:lnTo>
                    <a:pt x="3618" y="172"/>
                  </a:lnTo>
                  <a:lnTo>
                    <a:pt x="3173" y="138"/>
                  </a:lnTo>
                  <a:lnTo>
                    <a:pt x="3219" y="58"/>
                  </a:lnTo>
                  <a:lnTo>
                    <a:pt x="2774" y="1"/>
                  </a:lnTo>
                  <a:lnTo>
                    <a:pt x="2489" y="263"/>
                  </a:lnTo>
                  <a:lnTo>
                    <a:pt x="1998" y="446"/>
                  </a:lnTo>
                  <a:lnTo>
                    <a:pt x="1633" y="674"/>
                  </a:lnTo>
                  <a:lnTo>
                    <a:pt x="1256" y="754"/>
                  </a:lnTo>
                  <a:lnTo>
                    <a:pt x="1039" y="526"/>
                  </a:lnTo>
                  <a:lnTo>
                    <a:pt x="971" y="594"/>
                  </a:lnTo>
                  <a:lnTo>
                    <a:pt x="640" y="549"/>
                  </a:lnTo>
                  <a:lnTo>
                    <a:pt x="663" y="366"/>
                  </a:lnTo>
                  <a:lnTo>
                    <a:pt x="400" y="35"/>
                  </a:lnTo>
                  <a:lnTo>
                    <a:pt x="81" y="127"/>
                  </a:lnTo>
                  <a:lnTo>
                    <a:pt x="69" y="480"/>
                  </a:lnTo>
                  <a:lnTo>
                    <a:pt x="229" y="629"/>
                  </a:lnTo>
                  <a:lnTo>
                    <a:pt x="115" y="720"/>
                  </a:lnTo>
                  <a:lnTo>
                    <a:pt x="126" y="891"/>
                  </a:lnTo>
                  <a:lnTo>
                    <a:pt x="58" y="1085"/>
                  </a:lnTo>
                  <a:lnTo>
                    <a:pt x="1" y="1256"/>
                  </a:lnTo>
                  <a:lnTo>
                    <a:pt x="81" y="1393"/>
                  </a:lnTo>
                  <a:lnTo>
                    <a:pt x="126" y="1199"/>
                  </a:lnTo>
                  <a:lnTo>
                    <a:pt x="469" y="1199"/>
                  </a:lnTo>
                  <a:lnTo>
                    <a:pt x="663" y="1291"/>
                  </a:lnTo>
                  <a:lnTo>
                    <a:pt x="994" y="1370"/>
                  </a:lnTo>
                  <a:lnTo>
                    <a:pt x="1142" y="1724"/>
                  </a:lnTo>
                  <a:lnTo>
                    <a:pt x="1393" y="1781"/>
                  </a:lnTo>
                  <a:lnTo>
                    <a:pt x="1507" y="1621"/>
                  </a:lnTo>
                  <a:lnTo>
                    <a:pt x="1621" y="2169"/>
                  </a:lnTo>
                  <a:lnTo>
                    <a:pt x="1998" y="2124"/>
                  </a:lnTo>
                  <a:lnTo>
                    <a:pt x="2123" y="1998"/>
                  </a:lnTo>
                  <a:lnTo>
                    <a:pt x="2340" y="1861"/>
                  </a:lnTo>
                  <a:lnTo>
                    <a:pt x="1975" y="1382"/>
                  </a:lnTo>
                  <a:lnTo>
                    <a:pt x="2066" y="1199"/>
                  </a:lnTo>
                  <a:lnTo>
                    <a:pt x="2249" y="1154"/>
                  </a:lnTo>
                  <a:lnTo>
                    <a:pt x="2580" y="925"/>
                  </a:lnTo>
                  <a:lnTo>
                    <a:pt x="2751" y="606"/>
                  </a:lnTo>
                  <a:lnTo>
                    <a:pt x="3105" y="549"/>
                  </a:lnTo>
                  <a:lnTo>
                    <a:pt x="3493" y="811"/>
                  </a:lnTo>
                  <a:lnTo>
                    <a:pt x="3630" y="1108"/>
                  </a:lnTo>
                  <a:lnTo>
                    <a:pt x="3835" y="1165"/>
                  </a:lnTo>
                  <a:lnTo>
                    <a:pt x="3618" y="1405"/>
                  </a:lnTo>
                  <a:lnTo>
                    <a:pt x="3767" y="1907"/>
                  </a:lnTo>
                  <a:lnTo>
                    <a:pt x="4018" y="2169"/>
                  </a:lnTo>
                  <a:lnTo>
                    <a:pt x="4143" y="1724"/>
                  </a:lnTo>
                  <a:lnTo>
                    <a:pt x="4406" y="1793"/>
                  </a:lnTo>
                  <a:lnTo>
                    <a:pt x="4566" y="1519"/>
                  </a:lnTo>
                  <a:lnTo>
                    <a:pt x="4406" y="982"/>
                  </a:ln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62525" tIns="162525" rIns="162525" bIns="1625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Calibri"/>
                <a:buNone/>
              </a:pPr>
              <a:endPara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6" name="Google Shape;448;p34">
              <a:extLst>
                <a:ext uri="{FF2B5EF4-FFF2-40B4-BE49-F238E27FC236}">
                  <a16:creationId xmlns:a16="http://schemas.microsoft.com/office/drawing/2014/main" id="{222FFCA4-B562-3B0F-7CB2-331A67BACE0C}"/>
                </a:ext>
              </a:extLst>
            </p:cNvPr>
            <p:cNvSpPr/>
            <p:nvPr/>
          </p:nvSpPr>
          <p:spPr>
            <a:xfrm>
              <a:off x="2091450" y="3113250"/>
              <a:ext cx="264225" cy="415150"/>
            </a:xfrm>
            <a:custGeom>
              <a:avLst/>
              <a:gdLst/>
              <a:ahLst/>
              <a:cxnLst/>
              <a:rect l="l" t="t" r="r" b="b"/>
              <a:pathLst>
                <a:path w="10569" h="16606" extrusionOk="0">
                  <a:moveTo>
                    <a:pt x="9222" y="3858"/>
                  </a:moveTo>
                  <a:lnTo>
                    <a:pt x="8811" y="3367"/>
                  </a:lnTo>
                  <a:lnTo>
                    <a:pt x="8560" y="3356"/>
                  </a:lnTo>
                  <a:lnTo>
                    <a:pt x="9062" y="2431"/>
                  </a:lnTo>
                  <a:lnTo>
                    <a:pt x="8434" y="1998"/>
                  </a:lnTo>
                  <a:lnTo>
                    <a:pt x="7966" y="2089"/>
                  </a:lnTo>
                  <a:lnTo>
                    <a:pt x="7670" y="1929"/>
                  </a:lnTo>
                  <a:lnTo>
                    <a:pt x="7236" y="2169"/>
                  </a:lnTo>
                  <a:lnTo>
                    <a:pt x="6631" y="2055"/>
                  </a:lnTo>
                  <a:lnTo>
                    <a:pt x="6152" y="1107"/>
                  </a:lnTo>
                  <a:lnTo>
                    <a:pt x="5764" y="856"/>
                  </a:lnTo>
                  <a:lnTo>
                    <a:pt x="5513" y="434"/>
                  </a:lnTo>
                  <a:lnTo>
                    <a:pt x="4976" y="1"/>
                  </a:lnTo>
                  <a:lnTo>
                    <a:pt x="4771" y="92"/>
                  </a:lnTo>
                  <a:lnTo>
                    <a:pt x="4885" y="788"/>
                  </a:lnTo>
                  <a:lnTo>
                    <a:pt x="4634" y="1370"/>
                  </a:lnTo>
                  <a:lnTo>
                    <a:pt x="3778" y="2329"/>
                  </a:lnTo>
                  <a:lnTo>
                    <a:pt x="2831" y="2682"/>
                  </a:lnTo>
                  <a:lnTo>
                    <a:pt x="2352" y="3470"/>
                  </a:lnTo>
                  <a:lnTo>
                    <a:pt x="2226" y="4086"/>
                  </a:lnTo>
                  <a:lnTo>
                    <a:pt x="1781" y="4451"/>
                  </a:lnTo>
                  <a:lnTo>
                    <a:pt x="1427" y="3995"/>
                  </a:lnTo>
                  <a:lnTo>
                    <a:pt x="1096" y="3892"/>
                  </a:lnTo>
                  <a:lnTo>
                    <a:pt x="777" y="3972"/>
                  </a:lnTo>
                  <a:lnTo>
                    <a:pt x="742" y="3641"/>
                  </a:lnTo>
                  <a:lnTo>
                    <a:pt x="959" y="3424"/>
                  </a:lnTo>
                  <a:lnTo>
                    <a:pt x="857" y="3036"/>
                  </a:lnTo>
                  <a:lnTo>
                    <a:pt x="229" y="3607"/>
                  </a:lnTo>
                  <a:lnTo>
                    <a:pt x="1" y="4257"/>
                  </a:lnTo>
                  <a:lnTo>
                    <a:pt x="434" y="5125"/>
                  </a:lnTo>
                  <a:lnTo>
                    <a:pt x="183" y="5524"/>
                  </a:lnTo>
                  <a:lnTo>
                    <a:pt x="777" y="5889"/>
                  </a:lnTo>
                  <a:lnTo>
                    <a:pt x="1416" y="6483"/>
                  </a:lnTo>
                  <a:lnTo>
                    <a:pt x="1701" y="7156"/>
                  </a:lnTo>
                  <a:lnTo>
                    <a:pt x="2043" y="7567"/>
                  </a:lnTo>
                  <a:lnTo>
                    <a:pt x="2899" y="9381"/>
                  </a:lnTo>
                  <a:lnTo>
                    <a:pt x="3778" y="11048"/>
                  </a:lnTo>
                  <a:lnTo>
                    <a:pt x="4554" y="12246"/>
                  </a:lnTo>
                  <a:lnTo>
                    <a:pt x="4440" y="12497"/>
                  </a:lnTo>
                  <a:lnTo>
                    <a:pt x="4839" y="13261"/>
                  </a:lnTo>
                  <a:lnTo>
                    <a:pt x="5490" y="13809"/>
                  </a:lnTo>
                  <a:lnTo>
                    <a:pt x="7019" y="14802"/>
                  </a:lnTo>
                  <a:lnTo>
                    <a:pt x="8674" y="15704"/>
                  </a:lnTo>
                  <a:lnTo>
                    <a:pt x="8777" y="16080"/>
                  </a:lnTo>
                  <a:lnTo>
                    <a:pt x="9621" y="16605"/>
                  </a:lnTo>
                  <a:lnTo>
                    <a:pt x="9998" y="16377"/>
                  </a:lnTo>
                  <a:lnTo>
                    <a:pt x="10180" y="15909"/>
                  </a:lnTo>
                  <a:lnTo>
                    <a:pt x="10568" y="14928"/>
                  </a:lnTo>
                  <a:lnTo>
                    <a:pt x="10180" y="14174"/>
                  </a:lnTo>
                  <a:lnTo>
                    <a:pt x="10329" y="13866"/>
                  </a:lnTo>
                  <a:lnTo>
                    <a:pt x="10157" y="13524"/>
                  </a:lnTo>
                  <a:lnTo>
                    <a:pt x="10431" y="13067"/>
                  </a:lnTo>
                  <a:lnTo>
                    <a:pt x="10386" y="12303"/>
                  </a:lnTo>
                  <a:lnTo>
                    <a:pt x="10374" y="11664"/>
                  </a:lnTo>
                  <a:lnTo>
                    <a:pt x="10534" y="11356"/>
                  </a:lnTo>
                  <a:lnTo>
                    <a:pt x="9747" y="9895"/>
                  </a:lnTo>
                  <a:lnTo>
                    <a:pt x="9324" y="10043"/>
                  </a:lnTo>
                  <a:lnTo>
                    <a:pt x="8948" y="9952"/>
                  </a:lnTo>
                  <a:lnTo>
                    <a:pt x="8914" y="8560"/>
                  </a:lnTo>
                  <a:lnTo>
                    <a:pt x="8286" y="9107"/>
                  </a:lnTo>
                  <a:lnTo>
                    <a:pt x="7590" y="9073"/>
                  </a:lnTo>
                  <a:lnTo>
                    <a:pt x="7270" y="8594"/>
                  </a:lnTo>
                  <a:lnTo>
                    <a:pt x="6734" y="8548"/>
                  </a:lnTo>
                  <a:lnTo>
                    <a:pt x="6882" y="8149"/>
                  </a:lnTo>
                  <a:lnTo>
                    <a:pt x="6414" y="7612"/>
                  </a:lnTo>
                  <a:lnTo>
                    <a:pt x="6038" y="6779"/>
                  </a:lnTo>
                  <a:lnTo>
                    <a:pt x="6255" y="6620"/>
                  </a:lnTo>
                  <a:lnTo>
                    <a:pt x="6243" y="6243"/>
                  </a:lnTo>
                  <a:lnTo>
                    <a:pt x="6711" y="5969"/>
                  </a:lnTo>
                  <a:lnTo>
                    <a:pt x="6608" y="5478"/>
                  </a:lnTo>
                  <a:lnTo>
                    <a:pt x="6791" y="5170"/>
                  </a:lnTo>
                  <a:lnTo>
                    <a:pt x="6848" y="4737"/>
                  </a:lnTo>
                  <a:lnTo>
                    <a:pt x="7738" y="4132"/>
                  </a:lnTo>
                  <a:lnTo>
                    <a:pt x="8389" y="3961"/>
                  </a:lnTo>
                  <a:lnTo>
                    <a:pt x="8491" y="3812"/>
                  </a:ln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62525" tIns="162525" rIns="162525" bIns="1625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Calibri"/>
                <a:buNone/>
              </a:pPr>
              <a:endPara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7" name="Google Shape;449;p34">
              <a:extLst>
                <a:ext uri="{FF2B5EF4-FFF2-40B4-BE49-F238E27FC236}">
                  <a16:creationId xmlns:a16="http://schemas.microsoft.com/office/drawing/2014/main" id="{E8B32DE0-A90D-F4A0-9213-8A180317D0A1}"/>
                </a:ext>
              </a:extLst>
            </p:cNvPr>
            <p:cNvSpPr/>
            <p:nvPr/>
          </p:nvSpPr>
          <p:spPr>
            <a:xfrm>
              <a:off x="6061750" y="2692150"/>
              <a:ext cx="189200" cy="293600"/>
            </a:xfrm>
            <a:custGeom>
              <a:avLst/>
              <a:gdLst/>
              <a:ahLst/>
              <a:cxnLst/>
              <a:rect l="l" t="t" r="r" b="b"/>
              <a:pathLst>
                <a:path w="7568" h="11744" extrusionOk="0">
                  <a:moveTo>
                    <a:pt x="7373" y="9164"/>
                  </a:moveTo>
                  <a:lnTo>
                    <a:pt x="7282" y="8833"/>
                  </a:lnTo>
                  <a:lnTo>
                    <a:pt x="7168" y="8377"/>
                  </a:lnTo>
                  <a:lnTo>
                    <a:pt x="6483" y="7943"/>
                  </a:lnTo>
                  <a:lnTo>
                    <a:pt x="6597" y="8651"/>
                  </a:lnTo>
                  <a:lnTo>
                    <a:pt x="6038" y="8673"/>
                  </a:lnTo>
                  <a:lnTo>
                    <a:pt x="5947" y="9073"/>
                  </a:lnTo>
                  <a:lnTo>
                    <a:pt x="5342" y="9312"/>
                  </a:lnTo>
                  <a:lnTo>
                    <a:pt x="5022" y="8913"/>
                  </a:lnTo>
                  <a:lnTo>
                    <a:pt x="4634" y="9255"/>
                  </a:lnTo>
                  <a:lnTo>
                    <a:pt x="4143" y="9506"/>
                  </a:lnTo>
                  <a:lnTo>
                    <a:pt x="3870" y="10271"/>
                  </a:lnTo>
                  <a:lnTo>
                    <a:pt x="4029" y="10545"/>
                  </a:lnTo>
                  <a:lnTo>
                    <a:pt x="4588" y="10031"/>
                  </a:lnTo>
                  <a:lnTo>
                    <a:pt x="4965" y="10077"/>
                  </a:lnTo>
                  <a:lnTo>
                    <a:pt x="5182" y="9689"/>
                  </a:lnTo>
                  <a:lnTo>
                    <a:pt x="5730" y="10111"/>
                  </a:lnTo>
                  <a:lnTo>
                    <a:pt x="5513" y="10556"/>
                  </a:lnTo>
                  <a:lnTo>
                    <a:pt x="5787" y="11218"/>
                  </a:lnTo>
                  <a:lnTo>
                    <a:pt x="6757" y="11743"/>
                  </a:lnTo>
                  <a:lnTo>
                    <a:pt x="6951" y="11310"/>
                  </a:lnTo>
                  <a:lnTo>
                    <a:pt x="6654" y="10648"/>
                  </a:lnTo>
                  <a:lnTo>
                    <a:pt x="6996" y="10180"/>
                  </a:lnTo>
                  <a:lnTo>
                    <a:pt x="7350" y="11093"/>
                  </a:lnTo>
                  <a:lnTo>
                    <a:pt x="7567" y="10271"/>
                  </a:lnTo>
                  <a:lnTo>
                    <a:pt x="7487" y="9769"/>
                  </a:lnTo>
                  <a:close/>
                  <a:moveTo>
                    <a:pt x="5296" y="7475"/>
                  </a:moveTo>
                  <a:lnTo>
                    <a:pt x="5296" y="6608"/>
                  </a:lnTo>
                  <a:lnTo>
                    <a:pt x="4782" y="7475"/>
                  </a:lnTo>
                  <a:lnTo>
                    <a:pt x="4862" y="6882"/>
                  </a:lnTo>
                  <a:lnTo>
                    <a:pt x="4429" y="6916"/>
                  </a:lnTo>
                  <a:lnTo>
                    <a:pt x="4383" y="7487"/>
                  </a:lnTo>
                  <a:lnTo>
                    <a:pt x="4212" y="7749"/>
                  </a:lnTo>
                  <a:lnTo>
                    <a:pt x="4075" y="7989"/>
                  </a:lnTo>
                  <a:lnTo>
                    <a:pt x="4611" y="8616"/>
                  </a:lnTo>
                  <a:lnTo>
                    <a:pt x="4840" y="8342"/>
                  </a:lnTo>
                  <a:lnTo>
                    <a:pt x="5045" y="7772"/>
                  </a:lnTo>
                  <a:close/>
                  <a:moveTo>
                    <a:pt x="1005" y="8342"/>
                  </a:moveTo>
                  <a:lnTo>
                    <a:pt x="1382" y="7715"/>
                  </a:lnTo>
                  <a:lnTo>
                    <a:pt x="1861" y="7224"/>
                  </a:lnTo>
                  <a:lnTo>
                    <a:pt x="1644" y="6482"/>
                  </a:lnTo>
                  <a:lnTo>
                    <a:pt x="1302" y="7372"/>
                  </a:lnTo>
                  <a:lnTo>
                    <a:pt x="891" y="8000"/>
                  </a:lnTo>
                  <a:lnTo>
                    <a:pt x="355" y="8571"/>
                  </a:lnTo>
                  <a:lnTo>
                    <a:pt x="1" y="9198"/>
                  </a:lnTo>
                  <a:close/>
                  <a:moveTo>
                    <a:pt x="3493" y="6003"/>
                  </a:moveTo>
                  <a:lnTo>
                    <a:pt x="3664" y="6437"/>
                  </a:lnTo>
                  <a:lnTo>
                    <a:pt x="3641" y="6905"/>
                  </a:lnTo>
                  <a:lnTo>
                    <a:pt x="3721" y="7315"/>
                  </a:lnTo>
                  <a:lnTo>
                    <a:pt x="4189" y="7053"/>
                  </a:lnTo>
                  <a:lnTo>
                    <a:pt x="4531" y="6665"/>
                  </a:lnTo>
                  <a:lnTo>
                    <a:pt x="4497" y="6288"/>
                  </a:lnTo>
                  <a:lnTo>
                    <a:pt x="3984" y="6288"/>
                  </a:lnTo>
                  <a:close/>
                  <a:moveTo>
                    <a:pt x="6346" y="5763"/>
                  </a:moveTo>
                  <a:lnTo>
                    <a:pt x="6083" y="5421"/>
                  </a:lnTo>
                  <a:lnTo>
                    <a:pt x="5319" y="5410"/>
                  </a:lnTo>
                  <a:lnTo>
                    <a:pt x="5889" y="6094"/>
                  </a:lnTo>
                  <a:lnTo>
                    <a:pt x="5924" y="6437"/>
                  </a:lnTo>
                  <a:lnTo>
                    <a:pt x="5456" y="6368"/>
                  </a:lnTo>
                  <a:lnTo>
                    <a:pt x="5627" y="6916"/>
                  </a:lnTo>
                  <a:lnTo>
                    <a:pt x="5867" y="6962"/>
                  </a:lnTo>
                  <a:lnTo>
                    <a:pt x="5969" y="7601"/>
                  </a:lnTo>
                  <a:lnTo>
                    <a:pt x="6323" y="7407"/>
                  </a:lnTo>
                  <a:lnTo>
                    <a:pt x="6083" y="6836"/>
                  </a:lnTo>
                  <a:lnTo>
                    <a:pt x="6026" y="6539"/>
                  </a:lnTo>
                  <a:lnTo>
                    <a:pt x="6665" y="6779"/>
                  </a:lnTo>
                  <a:close/>
                  <a:moveTo>
                    <a:pt x="3071" y="4942"/>
                  </a:moveTo>
                  <a:lnTo>
                    <a:pt x="2763" y="4611"/>
                  </a:lnTo>
                  <a:lnTo>
                    <a:pt x="2078" y="4576"/>
                  </a:lnTo>
                  <a:lnTo>
                    <a:pt x="2557" y="5261"/>
                  </a:lnTo>
                  <a:lnTo>
                    <a:pt x="2957" y="5718"/>
                  </a:lnTo>
                  <a:close/>
                  <a:moveTo>
                    <a:pt x="2158" y="0"/>
                  </a:moveTo>
                  <a:lnTo>
                    <a:pt x="1690" y="0"/>
                  </a:lnTo>
                  <a:lnTo>
                    <a:pt x="1564" y="833"/>
                  </a:lnTo>
                  <a:lnTo>
                    <a:pt x="1713" y="2237"/>
                  </a:lnTo>
                  <a:lnTo>
                    <a:pt x="1347" y="1952"/>
                  </a:lnTo>
                  <a:lnTo>
                    <a:pt x="1519" y="2808"/>
                  </a:lnTo>
                  <a:lnTo>
                    <a:pt x="1690" y="3207"/>
                  </a:lnTo>
                  <a:lnTo>
                    <a:pt x="2158" y="3743"/>
                  </a:lnTo>
                  <a:lnTo>
                    <a:pt x="2215" y="3412"/>
                  </a:lnTo>
                  <a:lnTo>
                    <a:pt x="2477" y="3606"/>
                  </a:lnTo>
                  <a:lnTo>
                    <a:pt x="2260" y="3846"/>
                  </a:lnTo>
                  <a:lnTo>
                    <a:pt x="2272" y="4223"/>
                  </a:lnTo>
                  <a:lnTo>
                    <a:pt x="2694" y="4417"/>
                  </a:lnTo>
                  <a:lnTo>
                    <a:pt x="3402" y="4291"/>
                  </a:lnTo>
                  <a:lnTo>
                    <a:pt x="3972" y="4839"/>
                  </a:lnTo>
                  <a:lnTo>
                    <a:pt x="4132" y="4497"/>
                  </a:lnTo>
                  <a:lnTo>
                    <a:pt x="4486" y="4976"/>
                  </a:lnTo>
                  <a:lnTo>
                    <a:pt x="5170" y="5421"/>
                  </a:lnTo>
                  <a:lnTo>
                    <a:pt x="5205" y="5010"/>
                  </a:lnTo>
                  <a:lnTo>
                    <a:pt x="4919" y="4782"/>
                  </a:lnTo>
                  <a:lnTo>
                    <a:pt x="4931" y="4291"/>
                  </a:lnTo>
                  <a:lnTo>
                    <a:pt x="3858" y="3778"/>
                  </a:lnTo>
                  <a:lnTo>
                    <a:pt x="3527" y="3892"/>
                  </a:lnTo>
                  <a:lnTo>
                    <a:pt x="3093" y="3800"/>
                  </a:lnTo>
                  <a:lnTo>
                    <a:pt x="2808" y="3070"/>
                  </a:lnTo>
                  <a:lnTo>
                    <a:pt x="2820" y="2340"/>
                  </a:lnTo>
                  <a:lnTo>
                    <a:pt x="3242" y="2043"/>
                  </a:lnTo>
                  <a:lnTo>
                    <a:pt x="3333" y="1278"/>
                  </a:lnTo>
                  <a:lnTo>
                    <a:pt x="2945" y="628"/>
                  </a:lnTo>
                  <a:lnTo>
                    <a:pt x="3002" y="251"/>
                  </a:lnTo>
                  <a:lnTo>
                    <a:pt x="2899" y="23"/>
                  </a:lnTo>
                  <a:lnTo>
                    <a:pt x="2683" y="251"/>
                  </a:ln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62525" tIns="162525" rIns="162525" bIns="1625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Calibri"/>
                <a:buNone/>
              </a:pPr>
              <a:endPara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8" name="Google Shape;450;p34">
              <a:extLst>
                <a:ext uri="{FF2B5EF4-FFF2-40B4-BE49-F238E27FC236}">
                  <a16:creationId xmlns:a16="http://schemas.microsoft.com/office/drawing/2014/main" id="{566E7B11-08AE-3E41-1D6A-D790E598A8DF}"/>
                </a:ext>
              </a:extLst>
            </p:cNvPr>
            <p:cNvSpPr/>
            <p:nvPr/>
          </p:nvSpPr>
          <p:spPr>
            <a:xfrm>
              <a:off x="6537350" y="3168875"/>
              <a:ext cx="304175" cy="184900"/>
            </a:xfrm>
            <a:custGeom>
              <a:avLst/>
              <a:gdLst/>
              <a:ahLst/>
              <a:cxnLst/>
              <a:rect l="l" t="t" r="r" b="b"/>
              <a:pathLst>
                <a:path w="12167" h="7396" extrusionOk="0">
                  <a:moveTo>
                    <a:pt x="12041" y="3927"/>
                  </a:moveTo>
                  <a:lnTo>
                    <a:pt x="12166" y="3676"/>
                  </a:lnTo>
                  <a:lnTo>
                    <a:pt x="11824" y="3356"/>
                  </a:lnTo>
                  <a:lnTo>
                    <a:pt x="11470" y="2785"/>
                  </a:lnTo>
                  <a:lnTo>
                    <a:pt x="11242" y="2569"/>
                  </a:lnTo>
                  <a:lnTo>
                    <a:pt x="11173" y="2306"/>
                  </a:lnTo>
                  <a:lnTo>
                    <a:pt x="11059" y="2397"/>
                  </a:lnTo>
                  <a:lnTo>
                    <a:pt x="11185" y="3082"/>
                  </a:lnTo>
                  <a:lnTo>
                    <a:pt x="11493" y="3653"/>
                  </a:lnTo>
                  <a:lnTo>
                    <a:pt x="11813" y="4018"/>
                  </a:lnTo>
                  <a:close/>
                  <a:moveTo>
                    <a:pt x="9017" y="2706"/>
                  </a:moveTo>
                  <a:lnTo>
                    <a:pt x="9313" y="2146"/>
                  </a:lnTo>
                  <a:lnTo>
                    <a:pt x="9370" y="1644"/>
                  </a:lnTo>
                  <a:lnTo>
                    <a:pt x="9211" y="1507"/>
                  </a:lnTo>
                  <a:lnTo>
                    <a:pt x="8731" y="1519"/>
                  </a:lnTo>
                  <a:lnTo>
                    <a:pt x="8788" y="2044"/>
                  </a:lnTo>
                  <a:lnTo>
                    <a:pt x="8320" y="2375"/>
                  </a:lnTo>
                  <a:lnTo>
                    <a:pt x="8069" y="2683"/>
                  </a:lnTo>
                  <a:lnTo>
                    <a:pt x="7613" y="2763"/>
                  </a:lnTo>
                  <a:lnTo>
                    <a:pt x="7556" y="2272"/>
                  </a:lnTo>
                  <a:lnTo>
                    <a:pt x="7442" y="2283"/>
                  </a:lnTo>
                  <a:lnTo>
                    <a:pt x="7305" y="2728"/>
                  </a:lnTo>
                  <a:lnTo>
                    <a:pt x="6860" y="2797"/>
                  </a:lnTo>
                  <a:lnTo>
                    <a:pt x="6152" y="2671"/>
                  </a:lnTo>
                  <a:lnTo>
                    <a:pt x="6061" y="2945"/>
                  </a:lnTo>
                  <a:lnTo>
                    <a:pt x="6506" y="3196"/>
                  </a:lnTo>
                  <a:lnTo>
                    <a:pt x="7145" y="3470"/>
                  </a:lnTo>
                  <a:lnTo>
                    <a:pt x="7556" y="3470"/>
                  </a:lnTo>
                  <a:lnTo>
                    <a:pt x="7989" y="3253"/>
                  </a:lnTo>
                  <a:lnTo>
                    <a:pt x="8446" y="3025"/>
                  </a:lnTo>
                  <a:lnTo>
                    <a:pt x="8583" y="2774"/>
                  </a:lnTo>
                  <a:close/>
                  <a:moveTo>
                    <a:pt x="5045" y="4440"/>
                  </a:moveTo>
                  <a:lnTo>
                    <a:pt x="4920" y="3824"/>
                  </a:lnTo>
                  <a:lnTo>
                    <a:pt x="5661" y="3733"/>
                  </a:lnTo>
                  <a:lnTo>
                    <a:pt x="5502" y="3253"/>
                  </a:lnTo>
                  <a:lnTo>
                    <a:pt x="4212" y="2683"/>
                  </a:lnTo>
                  <a:lnTo>
                    <a:pt x="4121" y="2158"/>
                  </a:lnTo>
                  <a:lnTo>
                    <a:pt x="3710" y="1701"/>
                  </a:lnTo>
                  <a:lnTo>
                    <a:pt x="3185" y="1233"/>
                  </a:lnTo>
                  <a:lnTo>
                    <a:pt x="1724" y="720"/>
                  </a:lnTo>
                  <a:lnTo>
                    <a:pt x="355" y="92"/>
                  </a:lnTo>
                  <a:lnTo>
                    <a:pt x="218" y="3048"/>
                  </a:lnTo>
                  <a:lnTo>
                    <a:pt x="1" y="6015"/>
                  </a:lnTo>
                  <a:lnTo>
                    <a:pt x="811" y="6038"/>
                  </a:lnTo>
                  <a:lnTo>
                    <a:pt x="1256" y="6198"/>
                  </a:lnTo>
                  <a:lnTo>
                    <a:pt x="1907" y="5878"/>
                  </a:lnTo>
                  <a:lnTo>
                    <a:pt x="1873" y="5216"/>
                  </a:lnTo>
                  <a:lnTo>
                    <a:pt x="2386" y="4908"/>
                  </a:lnTo>
                  <a:lnTo>
                    <a:pt x="3082" y="4657"/>
                  </a:lnTo>
                  <a:lnTo>
                    <a:pt x="4075" y="5056"/>
                  </a:lnTo>
                  <a:lnTo>
                    <a:pt x="4417" y="5855"/>
                  </a:lnTo>
                  <a:lnTo>
                    <a:pt x="4840" y="6357"/>
                  </a:lnTo>
                  <a:lnTo>
                    <a:pt x="5387" y="6928"/>
                  </a:lnTo>
                  <a:lnTo>
                    <a:pt x="6175" y="7065"/>
                  </a:lnTo>
                  <a:lnTo>
                    <a:pt x="6860" y="7168"/>
                  </a:lnTo>
                  <a:lnTo>
                    <a:pt x="7019" y="7396"/>
                  </a:lnTo>
                  <a:lnTo>
                    <a:pt x="7556" y="7339"/>
                  </a:lnTo>
                  <a:lnTo>
                    <a:pt x="7670" y="7076"/>
                  </a:lnTo>
                  <a:lnTo>
                    <a:pt x="6871" y="6700"/>
                  </a:lnTo>
                  <a:lnTo>
                    <a:pt x="7134" y="6529"/>
                  </a:lnTo>
                  <a:lnTo>
                    <a:pt x="6529" y="6369"/>
                  </a:lnTo>
                  <a:lnTo>
                    <a:pt x="6609" y="5969"/>
                  </a:lnTo>
                  <a:lnTo>
                    <a:pt x="6152" y="5992"/>
                  </a:lnTo>
                  <a:lnTo>
                    <a:pt x="5718" y="5022"/>
                  </a:lnTo>
                  <a:close/>
                  <a:moveTo>
                    <a:pt x="9998" y="1815"/>
                  </a:moveTo>
                  <a:lnTo>
                    <a:pt x="9930" y="1348"/>
                  </a:lnTo>
                  <a:lnTo>
                    <a:pt x="9644" y="1051"/>
                  </a:lnTo>
                  <a:lnTo>
                    <a:pt x="9348" y="674"/>
                  </a:lnTo>
                  <a:lnTo>
                    <a:pt x="9017" y="457"/>
                  </a:lnTo>
                  <a:lnTo>
                    <a:pt x="8743" y="263"/>
                  </a:lnTo>
                  <a:lnTo>
                    <a:pt x="8332" y="1"/>
                  </a:lnTo>
                  <a:lnTo>
                    <a:pt x="8104" y="218"/>
                  </a:lnTo>
                  <a:lnTo>
                    <a:pt x="8663" y="492"/>
                  </a:lnTo>
                  <a:lnTo>
                    <a:pt x="9096" y="880"/>
                  </a:lnTo>
                  <a:lnTo>
                    <a:pt x="9439" y="1176"/>
                  </a:lnTo>
                  <a:lnTo>
                    <a:pt x="9610" y="1519"/>
                  </a:lnTo>
                  <a:lnTo>
                    <a:pt x="9724" y="2055"/>
                  </a:ln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62525" tIns="162525" rIns="162525" bIns="1625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Calibri"/>
                <a:buNone/>
              </a:pPr>
              <a:endPara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9" name="Google Shape;451;p34">
              <a:extLst>
                <a:ext uri="{FF2B5EF4-FFF2-40B4-BE49-F238E27FC236}">
                  <a16:creationId xmlns:a16="http://schemas.microsoft.com/office/drawing/2014/main" id="{8B62BA2A-D59D-E684-D7B4-8D0F07C8D560}"/>
                </a:ext>
              </a:extLst>
            </p:cNvPr>
            <p:cNvSpPr/>
            <p:nvPr/>
          </p:nvSpPr>
          <p:spPr>
            <a:xfrm>
              <a:off x="3959925" y="1876450"/>
              <a:ext cx="177200" cy="127000"/>
            </a:xfrm>
            <a:custGeom>
              <a:avLst/>
              <a:gdLst/>
              <a:ahLst/>
              <a:cxnLst/>
              <a:rect l="l" t="t" r="r" b="b"/>
              <a:pathLst>
                <a:path w="7088" h="5080" extrusionOk="0">
                  <a:moveTo>
                    <a:pt x="3686" y="377"/>
                  </a:moveTo>
                  <a:lnTo>
                    <a:pt x="3024" y="366"/>
                  </a:lnTo>
                  <a:lnTo>
                    <a:pt x="2956" y="161"/>
                  </a:lnTo>
                  <a:lnTo>
                    <a:pt x="2271" y="1"/>
                  </a:lnTo>
                  <a:lnTo>
                    <a:pt x="1461" y="309"/>
                  </a:lnTo>
                  <a:lnTo>
                    <a:pt x="445" y="708"/>
                  </a:lnTo>
                  <a:lnTo>
                    <a:pt x="0" y="948"/>
                  </a:lnTo>
                  <a:lnTo>
                    <a:pt x="206" y="1393"/>
                  </a:lnTo>
                  <a:lnTo>
                    <a:pt x="34" y="1621"/>
                  </a:lnTo>
                  <a:lnTo>
                    <a:pt x="320" y="1929"/>
                  </a:lnTo>
                  <a:lnTo>
                    <a:pt x="514" y="2397"/>
                  </a:lnTo>
                  <a:lnTo>
                    <a:pt x="502" y="2705"/>
                  </a:lnTo>
                  <a:lnTo>
                    <a:pt x="833" y="3253"/>
                  </a:lnTo>
                  <a:lnTo>
                    <a:pt x="1176" y="3527"/>
                  </a:lnTo>
                  <a:lnTo>
                    <a:pt x="1701" y="3618"/>
                  </a:lnTo>
                  <a:lnTo>
                    <a:pt x="1689" y="3858"/>
                  </a:lnTo>
                  <a:lnTo>
                    <a:pt x="2066" y="4029"/>
                  </a:lnTo>
                  <a:lnTo>
                    <a:pt x="2157" y="3812"/>
                  </a:lnTo>
                  <a:lnTo>
                    <a:pt x="2636" y="3892"/>
                  </a:lnTo>
                  <a:lnTo>
                    <a:pt x="2739" y="4178"/>
                  </a:lnTo>
                  <a:lnTo>
                    <a:pt x="3253" y="4223"/>
                  </a:lnTo>
                  <a:lnTo>
                    <a:pt x="3629" y="4668"/>
                  </a:lnTo>
                  <a:lnTo>
                    <a:pt x="3663" y="4725"/>
                  </a:lnTo>
                  <a:lnTo>
                    <a:pt x="3937" y="4600"/>
                  </a:lnTo>
                  <a:lnTo>
                    <a:pt x="4325" y="4908"/>
                  </a:lnTo>
                  <a:lnTo>
                    <a:pt x="4725" y="4725"/>
                  </a:lnTo>
                  <a:lnTo>
                    <a:pt x="5067" y="4805"/>
                  </a:lnTo>
                  <a:lnTo>
                    <a:pt x="5546" y="4691"/>
                  </a:lnTo>
                  <a:lnTo>
                    <a:pt x="6254" y="5022"/>
                  </a:lnTo>
                  <a:lnTo>
                    <a:pt x="6402" y="5079"/>
                  </a:lnTo>
                  <a:lnTo>
                    <a:pt x="6174" y="4680"/>
                  </a:lnTo>
                  <a:lnTo>
                    <a:pt x="6722" y="3949"/>
                  </a:lnTo>
                  <a:lnTo>
                    <a:pt x="7053" y="3858"/>
                  </a:lnTo>
                  <a:lnTo>
                    <a:pt x="7087" y="3596"/>
                  </a:lnTo>
                  <a:lnTo>
                    <a:pt x="6653" y="2842"/>
                  </a:lnTo>
                  <a:lnTo>
                    <a:pt x="6574" y="2454"/>
                  </a:lnTo>
                  <a:lnTo>
                    <a:pt x="6311" y="2044"/>
                  </a:lnTo>
                  <a:lnTo>
                    <a:pt x="6688" y="1872"/>
                  </a:lnTo>
                  <a:lnTo>
                    <a:pt x="6653" y="1530"/>
                  </a:lnTo>
                  <a:lnTo>
                    <a:pt x="6402" y="1199"/>
                  </a:lnTo>
                  <a:lnTo>
                    <a:pt x="6322" y="811"/>
                  </a:lnTo>
                  <a:lnTo>
                    <a:pt x="6117" y="549"/>
                  </a:lnTo>
                  <a:lnTo>
                    <a:pt x="5763" y="457"/>
                  </a:lnTo>
                  <a:lnTo>
                    <a:pt x="4519" y="469"/>
                  </a:ln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62525" tIns="162525" rIns="162525" bIns="1625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Calibri"/>
                <a:buNone/>
              </a:pPr>
              <a:endPara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0" name="Google Shape;452;p34">
              <a:extLst>
                <a:ext uri="{FF2B5EF4-FFF2-40B4-BE49-F238E27FC236}">
                  <a16:creationId xmlns:a16="http://schemas.microsoft.com/office/drawing/2014/main" id="{BBB2AD7B-6CDA-D5A8-64F6-2FE5C61237E9}"/>
                </a:ext>
              </a:extLst>
            </p:cNvPr>
            <p:cNvSpPr/>
            <p:nvPr/>
          </p:nvSpPr>
          <p:spPr>
            <a:xfrm>
              <a:off x="6017825" y="2136950"/>
              <a:ext cx="90750" cy="119275"/>
            </a:xfrm>
            <a:custGeom>
              <a:avLst/>
              <a:gdLst/>
              <a:ahLst/>
              <a:cxnLst/>
              <a:rect l="l" t="t" r="r" b="b"/>
              <a:pathLst>
                <a:path w="3630" h="4771" extrusionOk="0">
                  <a:moveTo>
                    <a:pt x="3435" y="514"/>
                  </a:moveTo>
                  <a:lnTo>
                    <a:pt x="3435" y="514"/>
                  </a:lnTo>
                  <a:lnTo>
                    <a:pt x="2648" y="0"/>
                  </a:lnTo>
                  <a:lnTo>
                    <a:pt x="2659" y="502"/>
                  </a:lnTo>
                  <a:lnTo>
                    <a:pt x="1769" y="867"/>
                  </a:lnTo>
                  <a:lnTo>
                    <a:pt x="2146" y="1335"/>
                  </a:lnTo>
                  <a:lnTo>
                    <a:pt x="1495" y="1312"/>
                  </a:lnTo>
                  <a:lnTo>
                    <a:pt x="982" y="1027"/>
                  </a:lnTo>
                  <a:lnTo>
                    <a:pt x="833" y="1655"/>
                  </a:lnTo>
                  <a:lnTo>
                    <a:pt x="297" y="2134"/>
                  </a:lnTo>
                  <a:lnTo>
                    <a:pt x="0" y="2705"/>
                  </a:lnTo>
                  <a:lnTo>
                    <a:pt x="468" y="2944"/>
                  </a:lnTo>
                  <a:lnTo>
                    <a:pt x="948" y="3047"/>
                  </a:lnTo>
                  <a:lnTo>
                    <a:pt x="1062" y="3195"/>
                  </a:lnTo>
                  <a:lnTo>
                    <a:pt x="1119" y="3686"/>
                  </a:lnTo>
                  <a:lnTo>
                    <a:pt x="1278" y="3857"/>
                  </a:lnTo>
                  <a:lnTo>
                    <a:pt x="1153" y="3960"/>
                  </a:lnTo>
                  <a:lnTo>
                    <a:pt x="1142" y="4371"/>
                  </a:lnTo>
                  <a:lnTo>
                    <a:pt x="1404" y="4519"/>
                  </a:lnTo>
                  <a:lnTo>
                    <a:pt x="1632" y="4599"/>
                  </a:lnTo>
                  <a:lnTo>
                    <a:pt x="1746" y="4770"/>
                  </a:lnTo>
                  <a:lnTo>
                    <a:pt x="1940" y="4702"/>
                  </a:lnTo>
                  <a:lnTo>
                    <a:pt x="1940" y="4519"/>
                  </a:lnTo>
                  <a:lnTo>
                    <a:pt x="2374" y="4702"/>
                  </a:lnTo>
                  <a:lnTo>
                    <a:pt x="2397" y="4622"/>
                  </a:lnTo>
                  <a:lnTo>
                    <a:pt x="2739" y="4645"/>
                  </a:lnTo>
                  <a:lnTo>
                    <a:pt x="2831" y="4234"/>
                  </a:lnTo>
                  <a:lnTo>
                    <a:pt x="3333" y="4188"/>
                  </a:lnTo>
                  <a:lnTo>
                    <a:pt x="3629" y="4131"/>
                  </a:lnTo>
                  <a:lnTo>
                    <a:pt x="3618" y="3903"/>
                  </a:lnTo>
                  <a:lnTo>
                    <a:pt x="3002" y="3504"/>
                  </a:lnTo>
                  <a:lnTo>
                    <a:pt x="2637" y="3367"/>
                  </a:lnTo>
                  <a:lnTo>
                    <a:pt x="2659" y="3264"/>
                  </a:lnTo>
                  <a:lnTo>
                    <a:pt x="2488" y="2865"/>
                  </a:lnTo>
                  <a:lnTo>
                    <a:pt x="2682" y="2625"/>
                  </a:lnTo>
                  <a:lnTo>
                    <a:pt x="3093" y="2477"/>
                  </a:lnTo>
                  <a:lnTo>
                    <a:pt x="3230" y="2203"/>
                  </a:lnTo>
                  <a:lnTo>
                    <a:pt x="3276" y="2054"/>
                  </a:lnTo>
                  <a:lnTo>
                    <a:pt x="3549" y="1849"/>
                  </a:lnTo>
                  <a:lnTo>
                    <a:pt x="3150" y="1210"/>
                  </a:lnTo>
                  <a:lnTo>
                    <a:pt x="3196" y="913"/>
                  </a:lnTo>
                  <a:lnTo>
                    <a:pt x="3321" y="628"/>
                  </a:lnTo>
                  <a:lnTo>
                    <a:pt x="3629" y="662"/>
                  </a:lnTo>
                  <a:lnTo>
                    <a:pt x="3629" y="662"/>
                  </a:lnTo>
                  <a:lnTo>
                    <a:pt x="3629" y="662"/>
                  </a:lnTo>
                  <a:lnTo>
                    <a:pt x="3629" y="662"/>
                  </a:ln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62525" tIns="162525" rIns="162525" bIns="1625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Calibri"/>
                <a:buNone/>
              </a:pPr>
              <a:endPara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1" name="Google Shape;453;p34">
              <a:extLst>
                <a:ext uri="{FF2B5EF4-FFF2-40B4-BE49-F238E27FC236}">
                  <a16:creationId xmlns:a16="http://schemas.microsoft.com/office/drawing/2014/main" id="{E61211BE-4494-9165-3CD5-C1CF3B6576B3}"/>
                </a:ext>
              </a:extLst>
            </p:cNvPr>
            <p:cNvSpPr/>
            <p:nvPr/>
          </p:nvSpPr>
          <p:spPr>
            <a:xfrm>
              <a:off x="3544225" y="2152350"/>
              <a:ext cx="59950" cy="123275"/>
            </a:xfrm>
            <a:custGeom>
              <a:avLst/>
              <a:gdLst/>
              <a:ahLst/>
              <a:cxnLst/>
              <a:rect l="l" t="t" r="r" b="b"/>
              <a:pathLst>
                <a:path w="2398" h="4931" extrusionOk="0">
                  <a:moveTo>
                    <a:pt x="1507" y="4691"/>
                  </a:moveTo>
                  <a:lnTo>
                    <a:pt x="1450" y="4383"/>
                  </a:lnTo>
                  <a:lnTo>
                    <a:pt x="1735" y="4029"/>
                  </a:lnTo>
                  <a:lnTo>
                    <a:pt x="1849" y="3789"/>
                  </a:lnTo>
                  <a:lnTo>
                    <a:pt x="1598" y="3515"/>
                  </a:lnTo>
                  <a:lnTo>
                    <a:pt x="1826" y="2899"/>
                  </a:lnTo>
                  <a:lnTo>
                    <a:pt x="1541" y="2363"/>
                  </a:lnTo>
                  <a:lnTo>
                    <a:pt x="1849" y="2294"/>
                  </a:lnTo>
                  <a:lnTo>
                    <a:pt x="1895" y="1861"/>
                  </a:lnTo>
                  <a:lnTo>
                    <a:pt x="2021" y="1735"/>
                  </a:lnTo>
                  <a:lnTo>
                    <a:pt x="2055" y="1039"/>
                  </a:lnTo>
                  <a:lnTo>
                    <a:pt x="2397" y="799"/>
                  </a:lnTo>
                  <a:lnTo>
                    <a:pt x="2203" y="354"/>
                  </a:lnTo>
                  <a:lnTo>
                    <a:pt x="1781" y="320"/>
                  </a:lnTo>
                  <a:lnTo>
                    <a:pt x="1655" y="434"/>
                  </a:lnTo>
                  <a:lnTo>
                    <a:pt x="1222" y="434"/>
                  </a:lnTo>
                  <a:lnTo>
                    <a:pt x="1050" y="0"/>
                  </a:lnTo>
                  <a:lnTo>
                    <a:pt x="754" y="126"/>
                  </a:lnTo>
                  <a:lnTo>
                    <a:pt x="480" y="354"/>
                  </a:lnTo>
                  <a:lnTo>
                    <a:pt x="491" y="651"/>
                  </a:lnTo>
                  <a:lnTo>
                    <a:pt x="628" y="970"/>
                  </a:lnTo>
                  <a:lnTo>
                    <a:pt x="640" y="1347"/>
                  </a:lnTo>
                  <a:lnTo>
                    <a:pt x="457" y="1895"/>
                  </a:lnTo>
                  <a:lnTo>
                    <a:pt x="400" y="2249"/>
                  </a:lnTo>
                  <a:lnTo>
                    <a:pt x="80" y="2579"/>
                  </a:lnTo>
                  <a:lnTo>
                    <a:pt x="1" y="3173"/>
                  </a:lnTo>
                  <a:lnTo>
                    <a:pt x="172" y="3515"/>
                  </a:lnTo>
                  <a:lnTo>
                    <a:pt x="491" y="3607"/>
                  </a:lnTo>
                  <a:lnTo>
                    <a:pt x="548" y="4177"/>
                  </a:lnTo>
                  <a:lnTo>
                    <a:pt x="411" y="4908"/>
                  </a:lnTo>
                  <a:lnTo>
                    <a:pt x="811" y="4805"/>
                  </a:lnTo>
                  <a:lnTo>
                    <a:pt x="1199" y="4930"/>
                  </a:ln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62525" tIns="162525" rIns="162525" bIns="1625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Calibri"/>
                <a:buNone/>
              </a:pPr>
              <a:endPara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2" name="Google Shape;454;p34">
              <a:extLst>
                <a:ext uri="{FF2B5EF4-FFF2-40B4-BE49-F238E27FC236}">
                  <a16:creationId xmlns:a16="http://schemas.microsoft.com/office/drawing/2014/main" id="{7ED2CC06-58A7-788F-0C20-CC42A97D500C}"/>
                </a:ext>
              </a:extLst>
            </p:cNvPr>
            <p:cNvSpPr/>
            <p:nvPr/>
          </p:nvSpPr>
          <p:spPr>
            <a:xfrm>
              <a:off x="2492025" y="3550900"/>
              <a:ext cx="169500" cy="186625"/>
            </a:xfrm>
            <a:custGeom>
              <a:avLst/>
              <a:gdLst/>
              <a:ahLst/>
              <a:cxnLst/>
              <a:rect l="l" t="t" r="r" b="b"/>
              <a:pathLst>
                <a:path w="6780" h="7465" extrusionOk="0">
                  <a:moveTo>
                    <a:pt x="3378" y="754"/>
                  </a:moveTo>
                  <a:lnTo>
                    <a:pt x="3344" y="492"/>
                  </a:lnTo>
                  <a:lnTo>
                    <a:pt x="2568" y="12"/>
                  </a:lnTo>
                  <a:lnTo>
                    <a:pt x="1838" y="1"/>
                  </a:lnTo>
                  <a:lnTo>
                    <a:pt x="491" y="275"/>
                  </a:lnTo>
                  <a:lnTo>
                    <a:pt x="183" y="1074"/>
                  </a:lnTo>
                  <a:lnTo>
                    <a:pt x="217" y="1553"/>
                  </a:lnTo>
                  <a:lnTo>
                    <a:pt x="0" y="2637"/>
                  </a:lnTo>
                  <a:lnTo>
                    <a:pt x="1598" y="4121"/>
                  </a:lnTo>
                  <a:lnTo>
                    <a:pt x="2260" y="4269"/>
                  </a:lnTo>
                  <a:lnTo>
                    <a:pt x="3287" y="4942"/>
                  </a:lnTo>
                  <a:lnTo>
                    <a:pt x="4120" y="5296"/>
                  </a:lnTo>
                  <a:lnTo>
                    <a:pt x="4280" y="5695"/>
                  </a:lnTo>
                  <a:lnTo>
                    <a:pt x="3686" y="7065"/>
                  </a:lnTo>
                  <a:lnTo>
                    <a:pt x="4497" y="7316"/>
                  </a:lnTo>
                  <a:lnTo>
                    <a:pt x="5376" y="7464"/>
                  </a:lnTo>
                  <a:lnTo>
                    <a:pt x="5980" y="7305"/>
                  </a:lnTo>
                  <a:lnTo>
                    <a:pt x="6597" y="6620"/>
                  </a:lnTo>
                  <a:lnTo>
                    <a:pt x="6631" y="5810"/>
                  </a:lnTo>
                  <a:lnTo>
                    <a:pt x="6734" y="5296"/>
                  </a:lnTo>
                  <a:lnTo>
                    <a:pt x="6779" y="4748"/>
                  </a:lnTo>
                  <a:lnTo>
                    <a:pt x="6734" y="4258"/>
                  </a:lnTo>
                  <a:lnTo>
                    <a:pt x="6437" y="4086"/>
                  </a:lnTo>
                  <a:lnTo>
                    <a:pt x="6152" y="4235"/>
                  </a:lnTo>
                  <a:lnTo>
                    <a:pt x="5866" y="4200"/>
                  </a:lnTo>
                  <a:lnTo>
                    <a:pt x="5741" y="3835"/>
                  </a:lnTo>
                  <a:lnTo>
                    <a:pt x="5592" y="3014"/>
                  </a:lnTo>
                  <a:lnTo>
                    <a:pt x="5421" y="2740"/>
                  </a:lnTo>
                  <a:lnTo>
                    <a:pt x="4862" y="2500"/>
                  </a:lnTo>
                  <a:lnTo>
                    <a:pt x="4565" y="2671"/>
                  </a:lnTo>
                  <a:lnTo>
                    <a:pt x="3709" y="2500"/>
                  </a:lnTo>
                  <a:lnTo>
                    <a:pt x="3652" y="1268"/>
                  </a:ln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62525" tIns="162525" rIns="162525" bIns="1625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Calibri"/>
                <a:buNone/>
              </a:pPr>
              <a:endPara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3" name="Google Shape;455;p34">
              <a:extLst>
                <a:ext uri="{FF2B5EF4-FFF2-40B4-BE49-F238E27FC236}">
                  <a16:creationId xmlns:a16="http://schemas.microsoft.com/office/drawing/2014/main" id="{BE19BC14-3AED-2544-E197-ED99A48F00F6}"/>
                </a:ext>
              </a:extLst>
            </p:cNvPr>
            <p:cNvSpPr/>
            <p:nvPr/>
          </p:nvSpPr>
          <p:spPr>
            <a:xfrm>
              <a:off x="4390150" y="2374025"/>
              <a:ext cx="10875" cy="26850"/>
            </a:xfrm>
            <a:custGeom>
              <a:avLst/>
              <a:gdLst/>
              <a:ahLst/>
              <a:cxnLst/>
              <a:rect l="l" t="t" r="r" b="b"/>
              <a:pathLst>
                <a:path w="435" h="1074" extrusionOk="0">
                  <a:moveTo>
                    <a:pt x="377" y="126"/>
                  </a:moveTo>
                  <a:lnTo>
                    <a:pt x="92" y="1"/>
                  </a:lnTo>
                  <a:lnTo>
                    <a:pt x="1" y="617"/>
                  </a:lnTo>
                  <a:lnTo>
                    <a:pt x="195" y="720"/>
                  </a:lnTo>
                  <a:lnTo>
                    <a:pt x="24" y="834"/>
                  </a:lnTo>
                  <a:lnTo>
                    <a:pt x="12" y="1073"/>
                  </a:lnTo>
                  <a:lnTo>
                    <a:pt x="354" y="959"/>
                  </a:lnTo>
                  <a:lnTo>
                    <a:pt x="434" y="685"/>
                  </a:ln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62525" tIns="162525" rIns="162525" bIns="1625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Calibri"/>
                <a:buNone/>
              </a:pPr>
              <a:endPara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4" name="Google Shape;456;p34">
              <a:extLst>
                <a:ext uri="{FF2B5EF4-FFF2-40B4-BE49-F238E27FC236}">
                  <a16:creationId xmlns:a16="http://schemas.microsoft.com/office/drawing/2014/main" id="{C66B6212-F47A-DDC8-448B-D9C4384FAA97}"/>
                </a:ext>
              </a:extLst>
            </p:cNvPr>
            <p:cNvSpPr/>
            <p:nvPr/>
          </p:nvSpPr>
          <p:spPr>
            <a:xfrm>
              <a:off x="4709975" y="2519525"/>
              <a:ext cx="17425" cy="35400"/>
            </a:xfrm>
            <a:custGeom>
              <a:avLst/>
              <a:gdLst/>
              <a:ahLst/>
              <a:cxnLst/>
              <a:rect l="l" t="t" r="r" b="b"/>
              <a:pathLst>
                <a:path w="697" h="1416" extrusionOk="0">
                  <a:moveTo>
                    <a:pt x="583" y="1359"/>
                  </a:moveTo>
                  <a:lnTo>
                    <a:pt x="697" y="811"/>
                  </a:lnTo>
                  <a:lnTo>
                    <a:pt x="628" y="286"/>
                  </a:lnTo>
                  <a:lnTo>
                    <a:pt x="355" y="1"/>
                  </a:lnTo>
                  <a:lnTo>
                    <a:pt x="149" y="103"/>
                  </a:lnTo>
                  <a:lnTo>
                    <a:pt x="1" y="571"/>
                  </a:lnTo>
                  <a:lnTo>
                    <a:pt x="115" y="1245"/>
                  </a:lnTo>
                  <a:lnTo>
                    <a:pt x="366" y="1416"/>
                  </a:ln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62525" tIns="162525" rIns="162525" bIns="1625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Calibri"/>
                <a:buNone/>
              </a:pPr>
              <a:endPara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5" name="Google Shape;457;p34">
              <a:extLst>
                <a:ext uri="{FF2B5EF4-FFF2-40B4-BE49-F238E27FC236}">
                  <a16:creationId xmlns:a16="http://schemas.microsoft.com/office/drawing/2014/main" id="{6B5A09FF-D9A8-F742-30A5-55A0E577201F}"/>
                </a:ext>
              </a:extLst>
            </p:cNvPr>
            <p:cNvSpPr/>
            <p:nvPr/>
          </p:nvSpPr>
          <p:spPr>
            <a:xfrm>
              <a:off x="4082300" y="2021400"/>
              <a:ext cx="171225" cy="100150"/>
            </a:xfrm>
            <a:custGeom>
              <a:avLst/>
              <a:gdLst/>
              <a:ahLst/>
              <a:cxnLst/>
              <a:rect l="l" t="t" r="r" b="b"/>
              <a:pathLst>
                <a:path w="6849" h="4006" extrusionOk="0">
                  <a:moveTo>
                    <a:pt x="4303" y="0"/>
                  </a:moveTo>
                  <a:lnTo>
                    <a:pt x="4007" y="0"/>
                  </a:lnTo>
                  <a:lnTo>
                    <a:pt x="3870" y="217"/>
                  </a:lnTo>
                  <a:lnTo>
                    <a:pt x="3356" y="297"/>
                  </a:lnTo>
                  <a:lnTo>
                    <a:pt x="3128" y="422"/>
                  </a:lnTo>
                  <a:lnTo>
                    <a:pt x="2786" y="217"/>
                  </a:lnTo>
                  <a:lnTo>
                    <a:pt x="2329" y="217"/>
                  </a:lnTo>
                  <a:lnTo>
                    <a:pt x="1873" y="114"/>
                  </a:lnTo>
                  <a:lnTo>
                    <a:pt x="1599" y="297"/>
                  </a:lnTo>
                  <a:lnTo>
                    <a:pt x="1176" y="479"/>
                  </a:lnTo>
                  <a:lnTo>
                    <a:pt x="914" y="1084"/>
                  </a:lnTo>
                  <a:lnTo>
                    <a:pt x="537" y="1701"/>
                  </a:lnTo>
                  <a:lnTo>
                    <a:pt x="1" y="1849"/>
                  </a:lnTo>
                  <a:lnTo>
                    <a:pt x="412" y="2214"/>
                  </a:lnTo>
                  <a:lnTo>
                    <a:pt x="526" y="2477"/>
                  </a:lnTo>
                  <a:lnTo>
                    <a:pt x="982" y="2693"/>
                  </a:lnTo>
                  <a:lnTo>
                    <a:pt x="1085" y="3047"/>
                  </a:lnTo>
                  <a:lnTo>
                    <a:pt x="1519" y="3310"/>
                  </a:lnTo>
                  <a:lnTo>
                    <a:pt x="1724" y="3127"/>
                  </a:lnTo>
                  <a:lnTo>
                    <a:pt x="1930" y="3218"/>
                  </a:lnTo>
                  <a:lnTo>
                    <a:pt x="1770" y="3378"/>
                  </a:lnTo>
                  <a:lnTo>
                    <a:pt x="1907" y="3526"/>
                  </a:lnTo>
                  <a:lnTo>
                    <a:pt x="2169" y="3892"/>
                  </a:lnTo>
                  <a:lnTo>
                    <a:pt x="2443" y="3823"/>
                  </a:lnTo>
                  <a:lnTo>
                    <a:pt x="3014" y="3960"/>
                  </a:lnTo>
                  <a:lnTo>
                    <a:pt x="4075" y="4006"/>
                  </a:lnTo>
                  <a:lnTo>
                    <a:pt x="4406" y="3778"/>
                  </a:lnTo>
                  <a:lnTo>
                    <a:pt x="5239" y="3584"/>
                  </a:lnTo>
                  <a:lnTo>
                    <a:pt x="5810" y="3892"/>
                  </a:lnTo>
                  <a:lnTo>
                    <a:pt x="6232" y="3994"/>
                  </a:lnTo>
                  <a:lnTo>
                    <a:pt x="6289" y="2933"/>
                  </a:lnTo>
                  <a:lnTo>
                    <a:pt x="6517" y="3013"/>
                  </a:lnTo>
                  <a:lnTo>
                    <a:pt x="6848" y="2819"/>
                  </a:lnTo>
                  <a:lnTo>
                    <a:pt x="6791" y="2591"/>
                  </a:lnTo>
                  <a:lnTo>
                    <a:pt x="6449" y="2442"/>
                  </a:lnTo>
                  <a:lnTo>
                    <a:pt x="6129" y="2579"/>
                  </a:lnTo>
                  <a:lnTo>
                    <a:pt x="5787" y="2420"/>
                  </a:lnTo>
                  <a:lnTo>
                    <a:pt x="5604" y="2020"/>
                  </a:lnTo>
                  <a:lnTo>
                    <a:pt x="5627" y="1643"/>
                  </a:lnTo>
                  <a:lnTo>
                    <a:pt x="5547" y="1255"/>
                  </a:lnTo>
                  <a:lnTo>
                    <a:pt x="5057" y="731"/>
                  </a:lnTo>
                  <a:lnTo>
                    <a:pt x="4794" y="354"/>
                  </a:lnTo>
                  <a:lnTo>
                    <a:pt x="4532" y="80"/>
                  </a:ln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62525" tIns="162525" rIns="162525" bIns="1625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Calibri"/>
                <a:buNone/>
              </a:pPr>
              <a:endPara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6" name="Google Shape;458;p34">
              <a:extLst>
                <a:ext uri="{FF2B5EF4-FFF2-40B4-BE49-F238E27FC236}">
                  <a16:creationId xmlns:a16="http://schemas.microsoft.com/office/drawing/2014/main" id="{7A8DF6F8-D7C9-4366-07A0-0B3F5F9A9DA2}"/>
                </a:ext>
              </a:extLst>
            </p:cNvPr>
            <p:cNvSpPr/>
            <p:nvPr/>
          </p:nvSpPr>
          <p:spPr>
            <a:xfrm>
              <a:off x="4052075" y="1374325"/>
              <a:ext cx="2474475" cy="802875"/>
            </a:xfrm>
            <a:custGeom>
              <a:avLst/>
              <a:gdLst/>
              <a:ahLst/>
              <a:cxnLst/>
              <a:rect l="l" t="t" r="r" b="b"/>
              <a:pathLst>
                <a:path w="98979" h="32115" extrusionOk="0">
                  <a:moveTo>
                    <a:pt x="37501" y="1461"/>
                  </a:moveTo>
                  <a:lnTo>
                    <a:pt x="36862" y="890"/>
                  </a:lnTo>
                  <a:lnTo>
                    <a:pt x="34922" y="308"/>
                  </a:lnTo>
                  <a:lnTo>
                    <a:pt x="33575" y="0"/>
                  </a:lnTo>
                  <a:lnTo>
                    <a:pt x="32685" y="137"/>
                  </a:lnTo>
                  <a:lnTo>
                    <a:pt x="31932" y="548"/>
                  </a:lnTo>
                  <a:lnTo>
                    <a:pt x="32765" y="662"/>
                  </a:lnTo>
                  <a:lnTo>
                    <a:pt x="33700" y="1119"/>
                  </a:lnTo>
                  <a:lnTo>
                    <a:pt x="34842" y="1358"/>
                  </a:lnTo>
                  <a:lnTo>
                    <a:pt x="36485" y="1541"/>
                  </a:lnTo>
                  <a:close/>
                  <a:moveTo>
                    <a:pt x="12006" y="423"/>
                  </a:moveTo>
                  <a:lnTo>
                    <a:pt x="12131" y="331"/>
                  </a:lnTo>
                  <a:lnTo>
                    <a:pt x="11321" y="206"/>
                  </a:lnTo>
                  <a:lnTo>
                    <a:pt x="10922" y="308"/>
                  </a:lnTo>
                  <a:lnTo>
                    <a:pt x="10739" y="445"/>
                  </a:lnTo>
                  <a:lnTo>
                    <a:pt x="10522" y="274"/>
                  </a:lnTo>
                  <a:lnTo>
                    <a:pt x="9781" y="286"/>
                  </a:lnTo>
                  <a:lnTo>
                    <a:pt x="8902" y="400"/>
                  </a:lnTo>
                  <a:lnTo>
                    <a:pt x="9997" y="411"/>
                  </a:lnTo>
                  <a:lnTo>
                    <a:pt x="9838" y="605"/>
                  </a:lnTo>
                  <a:lnTo>
                    <a:pt x="10465" y="742"/>
                  </a:lnTo>
                  <a:lnTo>
                    <a:pt x="10979" y="639"/>
                  </a:lnTo>
                  <a:lnTo>
                    <a:pt x="10990" y="548"/>
                  </a:lnTo>
                  <a:lnTo>
                    <a:pt x="11412" y="502"/>
                  </a:lnTo>
                  <a:close/>
                  <a:moveTo>
                    <a:pt x="40605" y="1826"/>
                  </a:moveTo>
                  <a:lnTo>
                    <a:pt x="40399" y="1575"/>
                  </a:lnTo>
                  <a:lnTo>
                    <a:pt x="38608" y="1199"/>
                  </a:lnTo>
                  <a:lnTo>
                    <a:pt x="38185" y="1164"/>
                  </a:lnTo>
                  <a:lnTo>
                    <a:pt x="37866" y="1233"/>
                  </a:lnTo>
                  <a:lnTo>
                    <a:pt x="38037" y="2089"/>
                  </a:lnTo>
                  <a:close/>
                  <a:moveTo>
                    <a:pt x="42773" y="2728"/>
                  </a:moveTo>
                  <a:lnTo>
                    <a:pt x="41461" y="2625"/>
                  </a:lnTo>
                  <a:lnTo>
                    <a:pt x="41951" y="2454"/>
                  </a:lnTo>
                  <a:lnTo>
                    <a:pt x="40776" y="2249"/>
                  </a:lnTo>
                  <a:lnTo>
                    <a:pt x="39909" y="2511"/>
                  </a:lnTo>
                  <a:lnTo>
                    <a:pt x="39772" y="2796"/>
                  </a:lnTo>
                  <a:lnTo>
                    <a:pt x="39977" y="3104"/>
                  </a:lnTo>
                  <a:lnTo>
                    <a:pt x="38996" y="3082"/>
                  </a:lnTo>
                  <a:lnTo>
                    <a:pt x="38243" y="3458"/>
                  </a:lnTo>
                  <a:lnTo>
                    <a:pt x="37626" y="3298"/>
                  </a:lnTo>
                  <a:lnTo>
                    <a:pt x="36302" y="3367"/>
                  </a:lnTo>
                  <a:lnTo>
                    <a:pt x="36348" y="3561"/>
                  </a:lnTo>
                  <a:lnTo>
                    <a:pt x="35036" y="3652"/>
                  </a:lnTo>
                  <a:lnTo>
                    <a:pt x="34328" y="3995"/>
                  </a:lnTo>
                  <a:lnTo>
                    <a:pt x="33735" y="4029"/>
                  </a:lnTo>
                  <a:lnTo>
                    <a:pt x="33564" y="4497"/>
                  </a:lnTo>
                  <a:lnTo>
                    <a:pt x="34340" y="4873"/>
                  </a:lnTo>
                  <a:lnTo>
                    <a:pt x="33244" y="4965"/>
                  </a:lnTo>
                  <a:lnTo>
                    <a:pt x="31886" y="4930"/>
                  </a:lnTo>
                  <a:lnTo>
                    <a:pt x="31064" y="5079"/>
                  </a:lnTo>
                  <a:lnTo>
                    <a:pt x="31749" y="5855"/>
                  </a:lnTo>
                  <a:lnTo>
                    <a:pt x="32730" y="6471"/>
                  </a:lnTo>
                  <a:lnTo>
                    <a:pt x="31361" y="6037"/>
                  </a:lnTo>
                  <a:lnTo>
                    <a:pt x="30231" y="6083"/>
                  </a:lnTo>
                  <a:lnTo>
                    <a:pt x="29512" y="6368"/>
                  </a:lnTo>
                  <a:lnTo>
                    <a:pt x="30151" y="6905"/>
                  </a:lnTo>
                  <a:lnTo>
                    <a:pt x="29455" y="6768"/>
                  </a:lnTo>
                  <a:lnTo>
                    <a:pt x="29158" y="6049"/>
                  </a:lnTo>
                  <a:lnTo>
                    <a:pt x="28554" y="5649"/>
                  </a:lnTo>
                  <a:lnTo>
                    <a:pt x="28303" y="5672"/>
                  </a:lnTo>
                  <a:lnTo>
                    <a:pt x="28805" y="6197"/>
                  </a:lnTo>
                  <a:lnTo>
                    <a:pt x="28154" y="6699"/>
                  </a:lnTo>
                  <a:lnTo>
                    <a:pt x="29307" y="7293"/>
                  </a:lnTo>
                  <a:lnTo>
                    <a:pt x="29364" y="8069"/>
                  </a:lnTo>
                  <a:lnTo>
                    <a:pt x="29786" y="8480"/>
                  </a:lnTo>
                  <a:lnTo>
                    <a:pt x="30448" y="8548"/>
                  </a:lnTo>
                  <a:lnTo>
                    <a:pt x="30505" y="9050"/>
                  </a:lnTo>
                  <a:lnTo>
                    <a:pt x="31133" y="9495"/>
                  </a:lnTo>
                  <a:lnTo>
                    <a:pt x="30870" y="9860"/>
                  </a:lnTo>
                  <a:lnTo>
                    <a:pt x="30939" y="10248"/>
                  </a:lnTo>
                  <a:lnTo>
                    <a:pt x="30414" y="10442"/>
                  </a:lnTo>
                  <a:lnTo>
                    <a:pt x="30334" y="10728"/>
                  </a:lnTo>
                  <a:lnTo>
                    <a:pt x="29581" y="10614"/>
                  </a:lnTo>
                  <a:lnTo>
                    <a:pt x="30083" y="9507"/>
                  </a:lnTo>
                  <a:lnTo>
                    <a:pt x="30014" y="8993"/>
                  </a:lnTo>
                  <a:lnTo>
                    <a:pt x="29056" y="8514"/>
                  </a:lnTo>
                  <a:lnTo>
                    <a:pt x="28508" y="7475"/>
                  </a:lnTo>
                  <a:lnTo>
                    <a:pt x="27983" y="6950"/>
                  </a:lnTo>
                  <a:lnTo>
                    <a:pt x="27469" y="6722"/>
                  </a:lnTo>
                  <a:lnTo>
                    <a:pt x="27584" y="6117"/>
                  </a:lnTo>
                  <a:lnTo>
                    <a:pt x="27173" y="5706"/>
                  </a:lnTo>
                  <a:lnTo>
                    <a:pt x="25564" y="5512"/>
                  </a:lnTo>
                  <a:lnTo>
                    <a:pt x="25255" y="5649"/>
                  </a:lnTo>
                  <a:lnTo>
                    <a:pt x="25335" y="6323"/>
                  </a:lnTo>
                  <a:lnTo>
                    <a:pt x="24719" y="6996"/>
                  </a:lnTo>
                  <a:lnTo>
                    <a:pt x="24890" y="7236"/>
                  </a:lnTo>
                  <a:lnTo>
                    <a:pt x="25564" y="7818"/>
                  </a:lnTo>
                  <a:lnTo>
                    <a:pt x="25575" y="8194"/>
                  </a:lnTo>
                  <a:lnTo>
                    <a:pt x="26328" y="8263"/>
                  </a:lnTo>
                  <a:lnTo>
                    <a:pt x="26442" y="8423"/>
                  </a:lnTo>
                  <a:lnTo>
                    <a:pt x="27275" y="8833"/>
                  </a:lnTo>
                  <a:lnTo>
                    <a:pt x="27127" y="9233"/>
                  </a:lnTo>
                  <a:lnTo>
                    <a:pt x="24491" y="8365"/>
                  </a:lnTo>
                  <a:lnTo>
                    <a:pt x="23544" y="8114"/>
                  </a:lnTo>
                  <a:lnTo>
                    <a:pt x="21718" y="7886"/>
                  </a:lnTo>
                  <a:lnTo>
                    <a:pt x="21546" y="8137"/>
                  </a:lnTo>
                  <a:lnTo>
                    <a:pt x="22391" y="8571"/>
                  </a:lnTo>
                  <a:lnTo>
                    <a:pt x="22003" y="9084"/>
                  </a:lnTo>
                  <a:lnTo>
                    <a:pt x="21090" y="8628"/>
                  </a:lnTo>
                  <a:lnTo>
                    <a:pt x="20382" y="8947"/>
                  </a:lnTo>
                  <a:lnTo>
                    <a:pt x="19298" y="8959"/>
                  </a:lnTo>
                  <a:lnTo>
                    <a:pt x="19002" y="9233"/>
                  </a:lnTo>
                  <a:lnTo>
                    <a:pt x="18237" y="9141"/>
                  </a:lnTo>
                  <a:lnTo>
                    <a:pt x="18602" y="8674"/>
                  </a:lnTo>
                  <a:lnTo>
                    <a:pt x="18146" y="8651"/>
                  </a:lnTo>
                  <a:lnTo>
                    <a:pt x="16388" y="9301"/>
                  </a:lnTo>
                  <a:lnTo>
                    <a:pt x="15304" y="9678"/>
                  </a:lnTo>
                  <a:lnTo>
                    <a:pt x="15361" y="10169"/>
                  </a:lnTo>
                  <a:lnTo>
                    <a:pt x="14505" y="10340"/>
                  </a:lnTo>
                  <a:lnTo>
                    <a:pt x="13935" y="10077"/>
                  </a:lnTo>
                  <a:lnTo>
                    <a:pt x="13763" y="9644"/>
                  </a:lnTo>
                  <a:lnTo>
                    <a:pt x="14471" y="9541"/>
                  </a:lnTo>
                  <a:lnTo>
                    <a:pt x="13957" y="9119"/>
                  </a:lnTo>
                  <a:lnTo>
                    <a:pt x="12223" y="8856"/>
                  </a:lnTo>
                  <a:lnTo>
                    <a:pt x="12839" y="9347"/>
                  </a:lnTo>
                  <a:lnTo>
                    <a:pt x="12725" y="9803"/>
                  </a:lnTo>
                  <a:lnTo>
                    <a:pt x="13387" y="10271"/>
                  </a:lnTo>
                  <a:lnTo>
                    <a:pt x="13238" y="10819"/>
                  </a:lnTo>
                  <a:lnTo>
                    <a:pt x="12576" y="10545"/>
                  </a:lnTo>
                  <a:lnTo>
                    <a:pt x="12006" y="10500"/>
                  </a:lnTo>
                  <a:lnTo>
                    <a:pt x="10865" y="11276"/>
                  </a:lnTo>
                  <a:lnTo>
                    <a:pt x="11470" y="11858"/>
                  </a:lnTo>
                  <a:lnTo>
                    <a:pt x="11013" y="12052"/>
                  </a:lnTo>
                  <a:lnTo>
                    <a:pt x="9381" y="11561"/>
                  </a:lnTo>
                  <a:lnTo>
                    <a:pt x="9084" y="11858"/>
                  </a:lnTo>
                  <a:lnTo>
                    <a:pt x="9552" y="12200"/>
                  </a:lnTo>
                  <a:lnTo>
                    <a:pt x="9587" y="12588"/>
                  </a:lnTo>
                  <a:lnTo>
                    <a:pt x="9039" y="12383"/>
                  </a:lnTo>
                  <a:lnTo>
                    <a:pt x="8183" y="12143"/>
                  </a:lnTo>
                  <a:lnTo>
                    <a:pt x="7909" y="11310"/>
                  </a:lnTo>
                  <a:lnTo>
                    <a:pt x="7772" y="10945"/>
                  </a:lnTo>
                  <a:lnTo>
                    <a:pt x="6631" y="10374"/>
                  </a:lnTo>
                  <a:lnTo>
                    <a:pt x="7042" y="10271"/>
                  </a:lnTo>
                  <a:lnTo>
                    <a:pt x="9906" y="10876"/>
                  </a:lnTo>
                  <a:lnTo>
                    <a:pt x="10819" y="10659"/>
                  </a:lnTo>
                  <a:lnTo>
                    <a:pt x="11355" y="10248"/>
                  </a:lnTo>
                  <a:lnTo>
                    <a:pt x="11127" y="9735"/>
                  </a:lnTo>
                  <a:lnTo>
                    <a:pt x="10557" y="9358"/>
                  </a:lnTo>
                  <a:lnTo>
                    <a:pt x="8046" y="8491"/>
                  </a:lnTo>
                  <a:lnTo>
                    <a:pt x="6391" y="8308"/>
                  </a:lnTo>
                  <a:lnTo>
                    <a:pt x="5307" y="7852"/>
                  </a:lnTo>
                  <a:lnTo>
                    <a:pt x="4793" y="8103"/>
                  </a:lnTo>
                  <a:lnTo>
                    <a:pt x="4793" y="8103"/>
                  </a:lnTo>
                  <a:lnTo>
                    <a:pt x="3880" y="8423"/>
                  </a:lnTo>
                  <a:lnTo>
                    <a:pt x="3424" y="8491"/>
                  </a:lnTo>
                  <a:lnTo>
                    <a:pt x="3481" y="9016"/>
                  </a:lnTo>
                  <a:lnTo>
                    <a:pt x="4508" y="9541"/>
                  </a:lnTo>
                  <a:lnTo>
                    <a:pt x="4109" y="10134"/>
                  </a:lnTo>
                  <a:lnTo>
                    <a:pt x="5022" y="11024"/>
                  </a:lnTo>
                  <a:lnTo>
                    <a:pt x="4771" y="11709"/>
                  </a:lnTo>
                  <a:lnTo>
                    <a:pt x="5478" y="12303"/>
                  </a:lnTo>
                  <a:lnTo>
                    <a:pt x="5341" y="12828"/>
                  </a:lnTo>
                  <a:lnTo>
                    <a:pt x="6391" y="13387"/>
                  </a:lnTo>
                  <a:lnTo>
                    <a:pt x="6254" y="13798"/>
                  </a:lnTo>
                  <a:lnTo>
                    <a:pt x="5786" y="14266"/>
                  </a:lnTo>
                  <a:lnTo>
                    <a:pt x="4656" y="15327"/>
                  </a:lnTo>
                  <a:lnTo>
                    <a:pt x="4656" y="15327"/>
                  </a:lnTo>
                  <a:lnTo>
                    <a:pt x="5421" y="15726"/>
                  </a:lnTo>
                  <a:lnTo>
                    <a:pt x="4771" y="16183"/>
                  </a:lnTo>
                  <a:lnTo>
                    <a:pt x="4771" y="16183"/>
                  </a:lnTo>
                  <a:lnTo>
                    <a:pt x="4908" y="16320"/>
                  </a:lnTo>
                  <a:lnTo>
                    <a:pt x="4531" y="16810"/>
                  </a:lnTo>
                  <a:lnTo>
                    <a:pt x="4885" y="17586"/>
                  </a:lnTo>
                  <a:lnTo>
                    <a:pt x="4656" y="17860"/>
                  </a:lnTo>
                  <a:lnTo>
                    <a:pt x="4999" y="18066"/>
                  </a:lnTo>
                  <a:lnTo>
                    <a:pt x="5147" y="18465"/>
                  </a:lnTo>
                  <a:lnTo>
                    <a:pt x="5444" y="18979"/>
                  </a:lnTo>
                  <a:lnTo>
                    <a:pt x="6186" y="19184"/>
                  </a:lnTo>
                  <a:lnTo>
                    <a:pt x="6334" y="19390"/>
                  </a:lnTo>
                  <a:lnTo>
                    <a:pt x="6654" y="19287"/>
                  </a:lnTo>
                  <a:lnTo>
                    <a:pt x="7338" y="19492"/>
                  </a:lnTo>
                  <a:lnTo>
                    <a:pt x="7487" y="19903"/>
                  </a:lnTo>
                  <a:lnTo>
                    <a:pt x="7395" y="20131"/>
                  </a:lnTo>
                  <a:lnTo>
                    <a:pt x="7932" y="20691"/>
                  </a:lnTo>
                  <a:lnTo>
                    <a:pt x="8240" y="20839"/>
                  </a:lnTo>
                  <a:lnTo>
                    <a:pt x="8228" y="20999"/>
                  </a:lnTo>
                  <a:lnTo>
                    <a:pt x="8708" y="21158"/>
                  </a:lnTo>
                  <a:lnTo>
                    <a:pt x="8959" y="21387"/>
                  </a:lnTo>
                  <a:lnTo>
                    <a:pt x="8731" y="21569"/>
                  </a:lnTo>
                  <a:lnTo>
                    <a:pt x="8171" y="21547"/>
                  </a:lnTo>
                  <a:lnTo>
                    <a:pt x="8057" y="21626"/>
                  </a:lnTo>
                  <a:lnTo>
                    <a:pt x="8274" y="21912"/>
                  </a:lnTo>
                  <a:lnTo>
                    <a:pt x="8559" y="22471"/>
                  </a:lnTo>
                  <a:lnTo>
                    <a:pt x="8559" y="22471"/>
                  </a:lnTo>
                  <a:lnTo>
                    <a:pt x="8810" y="22494"/>
                  </a:lnTo>
                  <a:lnTo>
                    <a:pt x="8959" y="22300"/>
                  </a:lnTo>
                  <a:lnTo>
                    <a:pt x="9164" y="22345"/>
                  </a:lnTo>
                  <a:lnTo>
                    <a:pt x="9849" y="22265"/>
                  </a:lnTo>
                  <a:lnTo>
                    <a:pt x="10397" y="22756"/>
                  </a:lnTo>
                  <a:lnTo>
                    <a:pt x="10271" y="22939"/>
                  </a:lnTo>
                  <a:lnTo>
                    <a:pt x="10363" y="23213"/>
                  </a:lnTo>
                  <a:lnTo>
                    <a:pt x="10933" y="23247"/>
                  </a:lnTo>
                  <a:lnTo>
                    <a:pt x="11253" y="23624"/>
                  </a:lnTo>
                  <a:lnTo>
                    <a:pt x="11276" y="23795"/>
                  </a:lnTo>
                  <a:lnTo>
                    <a:pt x="12223" y="24114"/>
                  </a:lnTo>
                  <a:lnTo>
                    <a:pt x="12725" y="23966"/>
                  </a:lnTo>
                  <a:lnTo>
                    <a:pt x="13238" y="24377"/>
                  </a:lnTo>
                  <a:lnTo>
                    <a:pt x="13649" y="24365"/>
                  </a:lnTo>
                  <a:lnTo>
                    <a:pt x="14733" y="24651"/>
                  </a:lnTo>
                  <a:lnTo>
                    <a:pt x="14790" y="24925"/>
                  </a:lnTo>
                  <a:lnTo>
                    <a:pt x="14608" y="25381"/>
                  </a:lnTo>
                  <a:lnTo>
                    <a:pt x="14859" y="25860"/>
                  </a:lnTo>
                  <a:lnTo>
                    <a:pt x="14813" y="26168"/>
                  </a:lnTo>
                  <a:lnTo>
                    <a:pt x="14151" y="26237"/>
                  </a:lnTo>
                  <a:lnTo>
                    <a:pt x="13832" y="26477"/>
                  </a:lnTo>
                  <a:lnTo>
                    <a:pt x="13889" y="26876"/>
                  </a:lnTo>
                  <a:lnTo>
                    <a:pt x="14494" y="26739"/>
                  </a:lnTo>
                  <a:lnTo>
                    <a:pt x="14551" y="26922"/>
                  </a:lnTo>
                  <a:lnTo>
                    <a:pt x="13581" y="27287"/>
                  </a:lnTo>
                  <a:lnTo>
                    <a:pt x="14037" y="27629"/>
                  </a:lnTo>
                  <a:lnTo>
                    <a:pt x="13581" y="28371"/>
                  </a:lnTo>
                  <a:lnTo>
                    <a:pt x="13090" y="28519"/>
                  </a:lnTo>
                  <a:lnTo>
                    <a:pt x="13809" y="29033"/>
                  </a:lnTo>
                  <a:lnTo>
                    <a:pt x="14688" y="29375"/>
                  </a:lnTo>
                  <a:lnTo>
                    <a:pt x="15749" y="30106"/>
                  </a:lnTo>
                  <a:lnTo>
                    <a:pt x="15818" y="30003"/>
                  </a:lnTo>
                  <a:lnTo>
                    <a:pt x="16457" y="30163"/>
                  </a:lnTo>
                  <a:lnTo>
                    <a:pt x="17552" y="30300"/>
                  </a:lnTo>
                  <a:lnTo>
                    <a:pt x="18625" y="30710"/>
                  </a:lnTo>
                  <a:lnTo>
                    <a:pt x="18785" y="30882"/>
                  </a:lnTo>
                  <a:lnTo>
                    <a:pt x="19196" y="30745"/>
                  </a:lnTo>
                  <a:lnTo>
                    <a:pt x="19926" y="30927"/>
                  </a:lnTo>
                  <a:lnTo>
                    <a:pt x="20223" y="31281"/>
                  </a:lnTo>
                  <a:lnTo>
                    <a:pt x="20725" y="31487"/>
                  </a:lnTo>
                  <a:lnTo>
                    <a:pt x="20942" y="31509"/>
                  </a:lnTo>
                  <a:lnTo>
                    <a:pt x="21546" y="32057"/>
                  </a:lnTo>
                  <a:lnTo>
                    <a:pt x="21889" y="32114"/>
                  </a:lnTo>
                  <a:lnTo>
                    <a:pt x="21969" y="31897"/>
                  </a:lnTo>
                  <a:lnTo>
                    <a:pt x="22334" y="31544"/>
                  </a:lnTo>
                  <a:lnTo>
                    <a:pt x="22334" y="31544"/>
                  </a:lnTo>
                  <a:lnTo>
                    <a:pt x="21295" y="30505"/>
                  </a:lnTo>
                  <a:lnTo>
                    <a:pt x="21238" y="29912"/>
                  </a:lnTo>
                  <a:lnTo>
                    <a:pt x="20394" y="29079"/>
                  </a:lnTo>
                  <a:lnTo>
                    <a:pt x="20896" y="28177"/>
                  </a:lnTo>
                  <a:lnTo>
                    <a:pt x="21546" y="28017"/>
                  </a:lnTo>
                  <a:lnTo>
                    <a:pt x="21752" y="27492"/>
                  </a:lnTo>
                  <a:lnTo>
                    <a:pt x="21352" y="27344"/>
                  </a:lnTo>
                  <a:lnTo>
                    <a:pt x="21318" y="26887"/>
                  </a:lnTo>
                  <a:lnTo>
                    <a:pt x="20725" y="26305"/>
                  </a:lnTo>
                  <a:lnTo>
                    <a:pt x="20211" y="26340"/>
                  </a:lnTo>
                  <a:lnTo>
                    <a:pt x="19458" y="25723"/>
                  </a:lnTo>
                  <a:lnTo>
                    <a:pt x="19698" y="25050"/>
                  </a:lnTo>
                  <a:lnTo>
                    <a:pt x="19458" y="24879"/>
                  </a:lnTo>
                  <a:lnTo>
                    <a:pt x="19755" y="23909"/>
                  </a:lnTo>
                  <a:lnTo>
                    <a:pt x="20611" y="24422"/>
                  </a:lnTo>
                  <a:lnTo>
                    <a:pt x="20508" y="23772"/>
                  </a:lnTo>
                  <a:lnTo>
                    <a:pt x="21661" y="22825"/>
                  </a:lnTo>
                  <a:lnTo>
                    <a:pt x="22733" y="22802"/>
                  </a:lnTo>
                  <a:lnTo>
                    <a:pt x="24434" y="23407"/>
                  </a:lnTo>
                  <a:lnTo>
                    <a:pt x="25370" y="23749"/>
                  </a:lnTo>
                  <a:lnTo>
                    <a:pt x="25986" y="23395"/>
                  </a:lnTo>
                  <a:lnTo>
                    <a:pt x="27070" y="23372"/>
                  </a:lnTo>
                  <a:lnTo>
                    <a:pt x="28108" y="23829"/>
                  </a:lnTo>
                  <a:lnTo>
                    <a:pt x="28223" y="23566"/>
                  </a:lnTo>
                  <a:lnTo>
                    <a:pt x="29215" y="23612"/>
                  </a:lnTo>
                  <a:lnTo>
                    <a:pt x="29238" y="23178"/>
                  </a:lnTo>
                  <a:lnTo>
                    <a:pt x="27903" y="22585"/>
                  </a:lnTo>
                  <a:lnTo>
                    <a:pt x="28417" y="22174"/>
                  </a:lnTo>
                  <a:lnTo>
                    <a:pt x="28200" y="21923"/>
                  </a:lnTo>
                  <a:lnTo>
                    <a:pt x="28759" y="21695"/>
                  </a:lnTo>
                  <a:lnTo>
                    <a:pt x="28040" y="21113"/>
                  </a:lnTo>
                  <a:lnTo>
                    <a:pt x="28245" y="20816"/>
                  </a:lnTo>
                  <a:lnTo>
                    <a:pt x="30642" y="20519"/>
                  </a:lnTo>
                  <a:lnTo>
                    <a:pt x="30882" y="20303"/>
                  </a:lnTo>
                  <a:lnTo>
                    <a:pt x="32422" y="19983"/>
                  </a:lnTo>
                  <a:lnTo>
                    <a:pt x="32867" y="19629"/>
                  </a:lnTo>
                  <a:lnTo>
                    <a:pt x="34146" y="19812"/>
                  </a:lnTo>
                  <a:lnTo>
                    <a:pt x="34762" y="20713"/>
                  </a:lnTo>
                  <a:lnTo>
                    <a:pt x="35378" y="20497"/>
                  </a:lnTo>
                  <a:lnTo>
                    <a:pt x="36371" y="20805"/>
                  </a:lnTo>
                  <a:lnTo>
                    <a:pt x="36542" y="21273"/>
                  </a:lnTo>
                  <a:lnTo>
                    <a:pt x="37170" y="21216"/>
                  </a:lnTo>
                  <a:lnTo>
                    <a:pt x="38471" y="20405"/>
                  </a:lnTo>
                  <a:lnTo>
                    <a:pt x="38357" y="20679"/>
                  </a:lnTo>
                  <a:lnTo>
                    <a:pt x="39544" y="21341"/>
                  </a:lnTo>
                  <a:lnTo>
                    <a:pt x="42123" y="23555"/>
                  </a:lnTo>
                  <a:lnTo>
                    <a:pt x="42282" y="23087"/>
                  </a:lnTo>
                  <a:lnTo>
                    <a:pt x="43458" y="23601"/>
                  </a:lnTo>
                  <a:lnTo>
                    <a:pt x="44348" y="23372"/>
                  </a:lnTo>
                  <a:lnTo>
                    <a:pt x="44805" y="23521"/>
                  </a:lnTo>
                  <a:lnTo>
                    <a:pt x="45387" y="24034"/>
                  </a:lnTo>
                  <a:lnTo>
                    <a:pt x="45946" y="24206"/>
                  </a:lnTo>
                  <a:lnTo>
                    <a:pt x="46414" y="24582"/>
                  </a:lnTo>
                  <a:lnTo>
                    <a:pt x="47270" y="24457"/>
                  </a:lnTo>
                  <a:lnTo>
                    <a:pt x="47886" y="24993"/>
                  </a:lnTo>
                  <a:lnTo>
                    <a:pt x="48125" y="24925"/>
                  </a:lnTo>
                  <a:lnTo>
                    <a:pt x="48799" y="24776"/>
                  </a:lnTo>
                  <a:lnTo>
                    <a:pt x="49735" y="24012"/>
                  </a:lnTo>
                  <a:lnTo>
                    <a:pt x="50579" y="23601"/>
                  </a:lnTo>
                  <a:lnTo>
                    <a:pt x="51332" y="23863"/>
                  </a:lnTo>
                  <a:lnTo>
                    <a:pt x="52063" y="23886"/>
                  </a:lnTo>
                  <a:lnTo>
                    <a:pt x="52736" y="24297"/>
                  </a:lnTo>
                  <a:lnTo>
                    <a:pt x="53444" y="24320"/>
                  </a:lnTo>
                  <a:lnTo>
                    <a:pt x="54573" y="24548"/>
                  </a:lnTo>
                  <a:lnTo>
                    <a:pt x="54916" y="23943"/>
                  </a:lnTo>
                  <a:lnTo>
                    <a:pt x="54345" y="23430"/>
                  </a:lnTo>
                  <a:lnTo>
                    <a:pt x="54528" y="22517"/>
                  </a:lnTo>
                  <a:lnTo>
                    <a:pt x="55521" y="22870"/>
                  </a:lnTo>
                  <a:lnTo>
                    <a:pt x="56205" y="22984"/>
                  </a:lnTo>
                  <a:lnTo>
                    <a:pt x="57141" y="23201"/>
                  </a:lnTo>
                  <a:lnTo>
                    <a:pt x="57666" y="23852"/>
                  </a:lnTo>
                  <a:lnTo>
                    <a:pt x="58864" y="24228"/>
                  </a:lnTo>
                  <a:lnTo>
                    <a:pt x="59424" y="24069"/>
                  </a:lnTo>
                  <a:lnTo>
                    <a:pt x="60234" y="23954"/>
                  </a:lnTo>
                  <a:lnTo>
                    <a:pt x="61010" y="24069"/>
                  </a:lnTo>
                  <a:lnTo>
                    <a:pt x="61934" y="24491"/>
                  </a:lnTo>
                  <a:lnTo>
                    <a:pt x="62630" y="24936"/>
                  </a:lnTo>
                  <a:lnTo>
                    <a:pt x="63281" y="24936"/>
                  </a:lnTo>
                  <a:lnTo>
                    <a:pt x="64228" y="25084"/>
                  </a:lnTo>
                  <a:lnTo>
                    <a:pt x="64742" y="24856"/>
                  </a:lnTo>
                  <a:lnTo>
                    <a:pt x="65575" y="24708"/>
                  </a:lnTo>
                  <a:lnTo>
                    <a:pt x="66214" y="24080"/>
                  </a:lnTo>
                  <a:lnTo>
                    <a:pt x="66682" y="24183"/>
                  </a:lnTo>
                  <a:lnTo>
                    <a:pt x="67241" y="24479"/>
                  </a:lnTo>
                  <a:lnTo>
                    <a:pt x="68028" y="24411"/>
                  </a:lnTo>
                  <a:lnTo>
                    <a:pt x="69067" y="24742"/>
                  </a:lnTo>
                  <a:lnTo>
                    <a:pt x="69695" y="24183"/>
                  </a:lnTo>
                  <a:lnTo>
                    <a:pt x="69421" y="23795"/>
                  </a:lnTo>
                  <a:lnTo>
                    <a:pt x="69409" y="22870"/>
                  </a:lnTo>
                  <a:lnTo>
                    <a:pt x="69580" y="22585"/>
                  </a:lnTo>
                  <a:lnTo>
                    <a:pt x="69227" y="22117"/>
                  </a:lnTo>
                  <a:lnTo>
                    <a:pt x="68702" y="21900"/>
                  </a:lnTo>
                  <a:lnTo>
                    <a:pt x="68941" y="21467"/>
                  </a:lnTo>
                  <a:lnTo>
                    <a:pt x="69672" y="21318"/>
                  </a:lnTo>
                  <a:lnTo>
                    <a:pt x="70550" y="21284"/>
                  </a:lnTo>
                  <a:lnTo>
                    <a:pt x="71760" y="21547"/>
                  </a:lnTo>
                  <a:lnTo>
                    <a:pt x="72605" y="21866"/>
                  </a:lnTo>
                  <a:lnTo>
                    <a:pt x="73700" y="22745"/>
                  </a:lnTo>
                  <a:lnTo>
                    <a:pt x="74248" y="23121"/>
                  </a:lnTo>
                  <a:lnTo>
                    <a:pt x="74876" y="23658"/>
                  </a:lnTo>
                  <a:lnTo>
                    <a:pt x="75743" y="24525"/>
                  </a:lnTo>
                  <a:lnTo>
                    <a:pt x="77158" y="24799"/>
                  </a:lnTo>
                  <a:lnTo>
                    <a:pt x="78425" y="25438"/>
                  </a:lnTo>
                  <a:lnTo>
                    <a:pt x="79281" y="26260"/>
                  </a:lnTo>
                  <a:lnTo>
                    <a:pt x="80354" y="26260"/>
                  </a:lnTo>
                  <a:lnTo>
                    <a:pt x="80719" y="25906"/>
                  </a:lnTo>
                  <a:lnTo>
                    <a:pt x="81712" y="25655"/>
                  </a:lnTo>
                  <a:lnTo>
                    <a:pt x="81894" y="26454"/>
                  </a:lnTo>
                  <a:lnTo>
                    <a:pt x="81837" y="26773"/>
                  </a:lnTo>
                  <a:lnTo>
                    <a:pt x="82237" y="27743"/>
                  </a:lnTo>
                  <a:lnTo>
                    <a:pt x="82316" y="28599"/>
                  </a:lnTo>
                  <a:lnTo>
                    <a:pt x="81346" y="28451"/>
                  </a:lnTo>
                  <a:lnTo>
                    <a:pt x="80936" y="28759"/>
                  </a:lnTo>
                  <a:lnTo>
                    <a:pt x="81609" y="29512"/>
                  </a:lnTo>
                  <a:lnTo>
                    <a:pt x="82145" y="30562"/>
                  </a:lnTo>
                  <a:lnTo>
                    <a:pt x="81791" y="30574"/>
                  </a:lnTo>
                  <a:lnTo>
                    <a:pt x="82065" y="31019"/>
                  </a:lnTo>
                  <a:lnTo>
                    <a:pt x="82065" y="31019"/>
                  </a:lnTo>
                  <a:lnTo>
                    <a:pt x="82259" y="31167"/>
                  </a:lnTo>
                  <a:lnTo>
                    <a:pt x="82259" y="31167"/>
                  </a:lnTo>
                  <a:lnTo>
                    <a:pt x="82259" y="31167"/>
                  </a:lnTo>
                  <a:lnTo>
                    <a:pt x="82259" y="31167"/>
                  </a:lnTo>
                  <a:lnTo>
                    <a:pt x="82202" y="30882"/>
                  </a:lnTo>
                  <a:lnTo>
                    <a:pt x="82773" y="30243"/>
                  </a:lnTo>
                  <a:lnTo>
                    <a:pt x="83503" y="30676"/>
                  </a:lnTo>
                  <a:lnTo>
                    <a:pt x="83960" y="30653"/>
                  </a:lnTo>
                  <a:lnTo>
                    <a:pt x="84587" y="30140"/>
                  </a:lnTo>
                  <a:lnTo>
                    <a:pt x="84736" y="29615"/>
                  </a:lnTo>
                  <a:lnTo>
                    <a:pt x="85033" y="28599"/>
                  </a:lnTo>
                  <a:lnTo>
                    <a:pt x="85306" y="27572"/>
                  </a:lnTo>
                  <a:lnTo>
                    <a:pt x="85112" y="26967"/>
                  </a:lnTo>
                  <a:lnTo>
                    <a:pt x="85261" y="25678"/>
                  </a:lnTo>
                  <a:lnTo>
                    <a:pt x="84519" y="24263"/>
                  </a:lnTo>
                  <a:lnTo>
                    <a:pt x="83732" y="23224"/>
                  </a:lnTo>
                  <a:lnTo>
                    <a:pt x="83549" y="22345"/>
                  </a:lnTo>
                  <a:lnTo>
                    <a:pt x="82876" y="21615"/>
                  </a:lnTo>
                  <a:lnTo>
                    <a:pt x="81061" y="20656"/>
                  </a:lnTo>
                  <a:lnTo>
                    <a:pt x="80262" y="20599"/>
                  </a:lnTo>
                  <a:lnTo>
                    <a:pt x="80228" y="21033"/>
                  </a:lnTo>
                  <a:lnTo>
                    <a:pt x="79395" y="20839"/>
                  </a:lnTo>
                  <a:lnTo>
                    <a:pt x="78585" y="20303"/>
                  </a:lnTo>
                  <a:lnTo>
                    <a:pt x="77443" y="20200"/>
                  </a:lnTo>
                  <a:lnTo>
                    <a:pt x="78140" y="18191"/>
                  </a:lnTo>
                  <a:lnTo>
                    <a:pt x="78642" y="16548"/>
                  </a:lnTo>
                  <a:lnTo>
                    <a:pt x="80513" y="16297"/>
                  </a:lnTo>
                  <a:lnTo>
                    <a:pt x="82636" y="16434"/>
                  </a:lnTo>
                  <a:lnTo>
                    <a:pt x="82990" y="16034"/>
                  </a:lnTo>
                  <a:lnTo>
                    <a:pt x="84120" y="16149"/>
                  </a:lnTo>
                  <a:lnTo>
                    <a:pt x="84736" y="16765"/>
                  </a:lnTo>
                  <a:lnTo>
                    <a:pt x="85649" y="16674"/>
                  </a:lnTo>
                  <a:lnTo>
                    <a:pt x="86847" y="16445"/>
                  </a:lnTo>
                  <a:lnTo>
                    <a:pt x="85740" y="15955"/>
                  </a:lnTo>
                  <a:lnTo>
                    <a:pt x="85740" y="14551"/>
                  </a:lnTo>
                  <a:lnTo>
                    <a:pt x="87041" y="14277"/>
                  </a:lnTo>
                  <a:lnTo>
                    <a:pt x="88764" y="15293"/>
                  </a:lnTo>
                  <a:lnTo>
                    <a:pt x="89278" y="14380"/>
                  </a:lnTo>
                  <a:lnTo>
                    <a:pt x="88821" y="13706"/>
                  </a:lnTo>
                  <a:lnTo>
                    <a:pt x="89495" y="13638"/>
                  </a:lnTo>
                  <a:lnTo>
                    <a:pt x="90419" y="14790"/>
                  </a:lnTo>
                  <a:lnTo>
                    <a:pt x="90077" y="15452"/>
                  </a:lnTo>
                  <a:lnTo>
                    <a:pt x="89963" y="16308"/>
                  </a:lnTo>
                  <a:lnTo>
                    <a:pt x="90008" y="17381"/>
                  </a:lnTo>
                  <a:lnTo>
                    <a:pt x="89198" y="17564"/>
                  </a:lnTo>
                  <a:lnTo>
                    <a:pt x="89597" y="17952"/>
                  </a:lnTo>
                  <a:lnTo>
                    <a:pt x="89586" y="18465"/>
                  </a:lnTo>
                  <a:lnTo>
                    <a:pt x="90499" y="19641"/>
                  </a:lnTo>
                  <a:lnTo>
                    <a:pt x="92781" y="21558"/>
                  </a:lnTo>
                  <a:lnTo>
                    <a:pt x="94276" y="22813"/>
                  </a:lnTo>
                  <a:lnTo>
                    <a:pt x="95087" y="23430"/>
                  </a:lnTo>
                  <a:lnTo>
                    <a:pt x="95315" y="22608"/>
                  </a:lnTo>
                  <a:lnTo>
                    <a:pt x="94676" y="21729"/>
                  </a:lnTo>
                  <a:lnTo>
                    <a:pt x="95486" y="21512"/>
                  </a:lnTo>
                  <a:lnTo>
                    <a:pt x="94721" y="20531"/>
                  </a:lnTo>
                  <a:lnTo>
                    <a:pt x="95429" y="20086"/>
                  </a:lnTo>
                  <a:lnTo>
                    <a:pt x="94756" y="19721"/>
                  </a:lnTo>
                  <a:lnTo>
                    <a:pt x="94276" y="19002"/>
                  </a:lnTo>
                  <a:lnTo>
                    <a:pt x="94858" y="18979"/>
                  </a:lnTo>
                  <a:lnTo>
                    <a:pt x="93580" y="17746"/>
                  </a:lnTo>
                  <a:lnTo>
                    <a:pt x="92622" y="17552"/>
                  </a:lnTo>
                  <a:lnTo>
                    <a:pt x="92211" y="17210"/>
                  </a:lnTo>
                  <a:lnTo>
                    <a:pt x="92051" y="16411"/>
                  </a:lnTo>
                  <a:lnTo>
                    <a:pt x="91606" y="15852"/>
                  </a:lnTo>
                  <a:lnTo>
                    <a:pt x="92610" y="15966"/>
                  </a:lnTo>
                  <a:lnTo>
                    <a:pt x="92793" y="15612"/>
                  </a:lnTo>
                  <a:lnTo>
                    <a:pt x="93466" y="15920"/>
                  </a:lnTo>
                  <a:lnTo>
                    <a:pt x="94333" y="15270"/>
                  </a:lnTo>
                  <a:lnTo>
                    <a:pt x="95954" y="15840"/>
                  </a:lnTo>
                  <a:lnTo>
                    <a:pt x="95714" y="15464"/>
                  </a:lnTo>
                  <a:lnTo>
                    <a:pt x="96000" y="14950"/>
                  </a:lnTo>
                  <a:lnTo>
                    <a:pt x="96216" y="14380"/>
                  </a:lnTo>
                  <a:lnTo>
                    <a:pt x="96662" y="14288"/>
                  </a:lnTo>
                  <a:lnTo>
                    <a:pt x="97586" y="13672"/>
                  </a:lnTo>
                  <a:lnTo>
                    <a:pt x="98978" y="13843"/>
                  </a:lnTo>
                  <a:lnTo>
                    <a:pt x="98853" y="13626"/>
                  </a:lnTo>
                  <a:lnTo>
                    <a:pt x="98316" y="13296"/>
                  </a:lnTo>
                  <a:lnTo>
                    <a:pt x="97723" y="13067"/>
                  </a:lnTo>
                  <a:lnTo>
                    <a:pt x="96433" y="12417"/>
                  </a:lnTo>
                  <a:lnTo>
                    <a:pt x="95269" y="11983"/>
                  </a:lnTo>
                  <a:lnTo>
                    <a:pt x="96148" y="12040"/>
                  </a:lnTo>
                  <a:lnTo>
                    <a:pt x="96433" y="11686"/>
                  </a:lnTo>
                  <a:lnTo>
                    <a:pt x="96433" y="11686"/>
                  </a:lnTo>
                  <a:lnTo>
                    <a:pt x="91731" y="8559"/>
                  </a:lnTo>
                  <a:lnTo>
                    <a:pt x="90396" y="8228"/>
                  </a:lnTo>
                  <a:lnTo>
                    <a:pt x="88159" y="7863"/>
                  </a:lnTo>
                  <a:lnTo>
                    <a:pt x="87030" y="7909"/>
                  </a:lnTo>
                  <a:lnTo>
                    <a:pt x="84861" y="7704"/>
                  </a:lnTo>
                  <a:lnTo>
                    <a:pt x="85112" y="8034"/>
                  </a:lnTo>
                  <a:lnTo>
                    <a:pt x="86334" y="8525"/>
                  </a:lnTo>
                  <a:lnTo>
                    <a:pt x="85968" y="8776"/>
                  </a:lnTo>
                  <a:lnTo>
                    <a:pt x="83948" y="8092"/>
                  </a:lnTo>
                  <a:lnTo>
                    <a:pt x="82978" y="8171"/>
                  </a:lnTo>
                  <a:lnTo>
                    <a:pt x="81666" y="8023"/>
                  </a:lnTo>
                  <a:lnTo>
                    <a:pt x="80662" y="8046"/>
                  </a:lnTo>
                  <a:lnTo>
                    <a:pt x="80114" y="8206"/>
                  </a:lnTo>
                  <a:lnTo>
                    <a:pt x="79087" y="7977"/>
                  </a:lnTo>
                  <a:lnTo>
                    <a:pt x="78356" y="7430"/>
                  </a:lnTo>
                  <a:lnTo>
                    <a:pt x="77432" y="7122"/>
                  </a:lnTo>
                  <a:lnTo>
                    <a:pt x="76120" y="6996"/>
                  </a:lnTo>
                  <a:lnTo>
                    <a:pt x="74020" y="7133"/>
                  </a:lnTo>
                  <a:lnTo>
                    <a:pt x="71726" y="6562"/>
                  </a:lnTo>
                  <a:lnTo>
                    <a:pt x="70608" y="6140"/>
                  </a:lnTo>
                  <a:lnTo>
                    <a:pt x="64890" y="5649"/>
                  </a:lnTo>
                  <a:lnTo>
                    <a:pt x="64593" y="5969"/>
                  </a:lnTo>
                  <a:lnTo>
                    <a:pt x="65917" y="6654"/>
                  </a:lnTo>
                  <a:lnTo>
                    <a:pt x="64844" y="6551"/>
                  </a:lnTo>
                  <a:lnTo>
                    <a:pt x="64707" y="6768"/>
                  </a:lnTo>
                  <a:lnTo>
                    <a:pt x="63315" y="6539"/>
                  </a:lnTo>
                  <a:lnTo>
                    <a:pt x="62608" y="6734"/>
                  </a:lnTo>
                  <a:lnTo>
                    <a:pt x="61284" y="6391"/>
                  </a:lnTo>
                  <a:lnTo>
                    <a:pt x="61706" y="7179"/>
                  </a:lnTo>
                  <a:lnTo>
                    <a:pt x="60439" y="6882"/>
                  </a:lnTo>
                  <a:lnTo>
                    <a:pt x="59013" y="6300"/>
                  </a:lnTo>
                  <a:lnTo>
                    <a:pt x="58956" y="5980"/>
                  </a:lnTo>
                  <a:lnTo>
                    <a:pt x="58100" y="5512"/>
                  </a:lnTo>
                  <a:lnTo>
                    <a:pt x="56696" y="5136"/>
                  </a:lnTo>
                  <a:lnTo>
                    <a:pt x="55829" y="5136"/>
                  </a:lnTo>
                  <a:lnTo>
                    <a:pt x="54505" y="5010"/>
                  </a:lnTo>
                  <a:lnTo>
                    <a:pt x="55178" y="5569"/>
                  </a:lnTo>
                  <a:lnTo>
                    <a:pt x="52725" y="5455"/>
                  </a:lnTo>
                  <a:lnTo>
                    <a:pt x="52165" y="5124"/>
                  </a:lnTo>
                  <a:lnTo>
                    <a:pt x="50271" y="4999"/>
                  </a:lnTo>
                  <a:lnTo>
                    <a:pt x="49506" y="5113"/>
                  </a:lnTo>
                  <a:lnTo>
                    <a:pt x="49495" y="5296"/>
                  </a:lnTo>
                  <a:lnTo>
                    <a:pt x="48673" y="4839"/>
                  </a:lnTo>
                  <a:lnTo>
                    <a:pt x="48342" y="4965"/>
                  </a:lnTo>
                  <a:lnTo>
                    <a:pt x="47315" y="4793"/>
                  </a:lnTo>
                  <a:lnTo>
                    <a:pt x="46516" y="4702"/>
                  </a:lnTo>
                  <a:lnTo>
                    <a:pt x="46676" y="4485"/>
                  </a:lnTo>
                  <a:lnTo>
                    <a:pt x="47612" y="4086"/>
                  </a:lnTo>
                  <a:lnTo>
                    <a:pt x="47943" y="3869"/>
                  </a:lnTo>
                  <a:lnTo>
                    <a:pt x="47601" y="3515"/>
                  </a:lnTo>
                  <a:lnTo>
                    <a:pt x="46813" y="3241"/>
                  </a:lnTo>
                  <a:lnTo>
                    <a:pt x="45170" y="2910"/>
                  </a:lnTo>
                  <a:lnTo>
                    <a:pt x="43629" y="2899"/>
                  </a:lnTo>
                  <a:lnTo>
                    <a:pt x="43367" y="3070"/>
                  </a:lnTo>
                  <a:close/>
                  <a:moveTo>
                    <a:pt x="19641" y="7236"/>
                  </a:moveTo>
                  <a:lnTo>
                    <a:pt x="18226" y="6619"/>
                  </a:lnTo>
                  <a:lnTo>
                    <a:pt x="17780" y="6003"/>
                  </a:lnTo>
                  <a:lnTo>
                    <a:pt x="18248" y="5307"/>
                  </a:lnTo>
                  <a:lnTo>
                    <a:pt x="18648" y="4599"/>
                  </a:lnTo>
                  <a:lnTo>
                    <a:pt x="19880" y="3926"/>
                  </a:lnTo>
                  <a:lnTo>
                    <a:pt x="21273" y="3584"/>
                  </a:lnTo>
                  <a:lnTo>
                    <a:pt x="22893" y="3241"/>
                  </a:lnTo>
                  <a:lnTo>
                    <a:pt x="23076" y="3025"/>
                  </a:lnTo>
                  <a:lnTo>
                    <a:pt x="22471" y="2751"/>
                  </a:lnTo>
                  <a:lnTo>
                    <a:pt x="21535" y="2842"/>
                  </a:lnTo>
                  <a:lnTo>
                    <a:pt x="20839" y="3093"/>
                  </a:lnTo>
                  <a:lnTo>
                    <a:pt x="19161" y="3230"/>
                  </a:lnTo>
                  <a:lnTo>
                    <a:pt x="17723" y="3664"/>
                  </a:lnTo>
                  <a:lnTo>
                    <a:pt x="16753" y="4052"/>
                  </a:lnTo>
                  <a:lnTo>
                    <a:pt x="17107" y="4371"/>
                  </a:lnTo>
                  <a:lnTo>
                    <a:pt x="16171" y="4999"/>
                  </a:lnTo>
                  <a:lnTo>
                    <a:pt x="16731" y="5090"/>
                  </a:lnTo>
                  <a:lnTo>
                    <a:pt x="15955" y="5706"/>
                  </a:lnTo>
                  <a:lnTo>
                    <a:pt x="16183" y="6106"/>
                  </a:lnTo>
                  <a:lnTo>
                    <a:pt x="15703" y="6266"/>
                  </a:lnTo>
                  <a:lnTo>
                    <a:pt x="15966" y="6665"/>
                  </a:lnTo>
                  <a:lnTo>
                    <a:pt x="17096" y="6859"/>
                  </a:lnTo>
                  <a:lnTo>
                    <a:pt x="17415" y="7190"/>
                  </a:lnTo>
                  <a:lnTo>
                    <a:pt x="19321" y="7293"/>
                  </a:lnTo>
                  <a:close/>
                  <a:moveTo>
                    <a:pt x="64434" y="3709"/>
                  </a:moveTo>
                  <a:lnTo>
                    <a:pt x="61877" y="3344"/>
                  </a:lnTo>
                  <a:lnTo>
                    <a:pt x="60416" y="3310"/>
                  </a:lnTo>
                  <a:lnTo>
                    <a:pt x="59937" y="3447"/>
                  </a:lnTo>
                  <a:lnTo>
                    <a:pt x="60416" y="3926"/>
                  </a:lnTo>
                  <a:lnTo>
                    <a:pt x="62197" y="4383"/>
                  </a:lnTo>
                  <a:lnTo>
                    <a:pt x="62836" y="4211"/>
                  </a:lnTo>
                  <a:lnTo>
                    <a:pt x="64856" y="4246"/>
                  </a:lnTo>
                  <a:close/>
                  <a:moveTo>
                    <a:pt x="68028" y="4040"/>
                  </a:moveTo>
                  <a:lnTo>
                    <a:pt x="66362" y="3858"/>
                  </a:lnTo>
                  <a:lnTo>
                    <a:pt x="65187" y="3755"/>
                  </a:lnTo>
                  <a:lnTo>
                    <a:pt x="65426" y="3983"/>
                  </a:lnTo>
                  <a:lnTo>
                    <a:pt x="66899" y="4268"/>
                  </a:lnTo>
                  <a:lnTo>
                    <a:pt x="67869" y="4326"/>
                  </a:lnTo>
                  <a:close/>
                  <a:moveTo>
                    <a:pt x="66248" y="5398"/>
                  </a:moveTo>
                  <a:lnTo>
                    <a:pt x="65883" y="5193"/>
                  </a:lnTo>
                  <a:lnTo>
                    <a:pt x="64707" y="4919"/>
                  </a:lnTo>
                  <a:lnTo>
                    <a:pt x="64114" y="4999"/>
                  </a:lnTo>
                  <a:lnTo>
                    <a:pt x="64000" y="5284"/>
                  </a:lnTo>
                  <a:lnTo>
                    <a:pt x="64160" y="5307"/>
                  </a:lnTo>
                  <a:lnTo>
                    <a:pt x="65415" y="5398"/>
                  </a:lnTo>
                  <a:close/>
                  <a:moveTo>
                    <a:pt x="89438" y="7156"/>
                  </a:moveTo>
                  <a:lnTo>
                    <a:pt x="88582" y="6642"/>
                  </a:lnTo>
                  <a:lnTo>
                    <a:pt x="88376" y="6950"/>
                  </a:lnTo>
                  <a:lnTo>
                    <a:pt x="88878" y="7179"/>
                  </a:lnTo>
                  <a:close/>
                  <a:moveTo>
                    <a:pt x="2077" y="20542"/>
                  </a:moveTo>
                  <a:lnTo>
                    <a:pt x="1997" y="20337"/>
                  </a:lnTo>
                  <a:lnTo>
                    <a:pt x="2020" y="20086"/>
                  </a:lnTo>
                  <a:lnTo>
                    <a:pt x="1712" y="19960"/>
                  </a:lnTo>
                  <a:lnTo>
                    <a:pt x="993" y="19800"/>
                  </a:lnTo>
                  <a:lnTo>
                    <a:pt x="92" y="20086"/>
                  </a:lnTo>
                  <a:lnTo>
                    <a:pt x="0" y="20462"/>
                  </a:lnTo>
                  <a:lnTo>
                    <a:pt x="833" y="20565"/>
                  </a:lnTo>
                  <a:close/>
                  <a:moveTo>
                    <a:pt x="86197" y="23658"/>
                  </a:moveTo>
                  <a:lnTo>
                    <a:pt x="85169" y="22768"/>
                  </a:lnTo>
                  <a:lnTo>
                    <a:pt x="84451" y="21912"/>
                  </a:lnTo>
                  <a:lnTo>
                    <a:pt x="83480" y="21090"/>
                  </a:lnTo>
                  <a:lnTo>
                    <a:pt x="82773" y="20519"/>
                  </a:lnTo>
                  <a:lnTo>
                    <a:pt x="82590" y="20634"/>
                  </a:lnTo>
                  <a:lnTo>
                    <a:pt x="83218" y="21033"/>
                  </a:lnTo>
                  <a:lnTo>
                    <a:pt x="82944" y="21432"/>
                  </a:lnTo>
                  <a:lnTo>
                    <a:pt x="83914" y="22619"/>
                  </a:lnTo>
                  <a:lnTo>
                    <a:pt x="85033" y="23475"/>
                  </a:lnTo>
                  <a:lnTo>
                    <a:pt x="85946" y="24651"/>
                  </a:lnTo>
                  <a:lnTo>
                    <a:pt x="86288" y="25313"/>
                  </a:lnTo>
                  <a:lnTo>
                    <a:pt x="87075" y="26283"/>
                  </a:lnTo>
                  <a:lnTo>
                    <a:pt x="87612" y="27138"/>
                  </a:lnTo>
                  <a:lnTo>
                    <a:pt x="88274" y="27880"/>
                  </a:lnTo>
                  <a:lnTo>
                    <a:pt x="88251" y="27196"/>
                  </a:lnTo>
                  <a:lnTo>
                    <a:pt x="89187" y="27732"/>
                  </a:lnTo>
                  <a:lnTo>
                    <a:pt x="88753" y="27104"/>
                  </a:lnTo>
                  <a:lnTo>
                    <a:pt x="87395" y="26214"/>
                  </a:lnTo>
                  <a:lnTo>
                    <a:pt x="86870" y="24925"/>
                  </a:lnTo>
                  <a:lnTo>
                    <a:pt x="88137" y="25210"/>
                  </a:ln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62525" tIns="162525" rIns="162525" bIns="1625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Calibri"/>
                <a:buNone/>
              </a:pPr>
              <a:endPara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7" name="Google Shape;459;p34">
              <a:extLst>
                <a:ext uri="{FF2B5EF4-FFF2-40B4-BE49-F238E27FC236}">
                  <a16:creationId xmlns:a16="http://schemas.microsoft.com/office/drawing/2014/main" id="{4E8E46F6-9566-F296-DD74-E6E17FFA4F6A}"/>
                </a:ext>
              </a:extLst>
            </p:cNvPr>
            <p:cNvSpPr/>
            <p:nvPr/>
          </p:nvSpPr>
          <p:spPr>
            <a:xfrm>
              <a:off x="4302575" y="3138075"/>
              <a:ext cx="36525" cy="40250"/>
            </a:xfrm>
            <a:custGeom>
              <a:avLst/>
              <a:gdLst/>
              <a:ahLst/>
              <a:cxnLst/>
              <a:rect l="l" t="t" r="r" b="b"/>
              <a:pathLst>
                <a:path w="1461" h="1610" extrusionOk="0">
                  <a:moveTo>
                    <a:pt x="1130" y="0"/>
                  </a:moveTo>
                  <a:lnTo>
                    <a:pt x="662" y="263"/>
                  </a:lnTo>
                  <a:lnTo>
                    <a:pt x="457" y="183"/>
                  </a:lnTo>
                  <a:lnTo>
                    <a:pt x="228" y="434"/>
                  </a:lnTo>
                  <a:lnTo>
                    <a:pt x="206" y="982"/>
                  </a:lnTo>
                  <a:lnTo>
                    <a:pt x="91" y="1039"/>
                  </a:lnTo>
                  <a:lnTo>
                    <a:pt x="0" y="1530"/>
                  </a:lnTo>
                  <a:lnTo>
                    <a:pt x="502" y="1609"/>
                  </a:lnTo>
                  <a:lnTo>
                    <a:pt x="742" y="1096"/>
                  </a:lnTo>
                  <a:lnTo>
                    <a:pt x="1176" y="1153"/>
                  </a:lnTo>
                  <a:lnTo>
                    <a:pt x="1176" y="1153"/>
                  </a:lnTo>
                  <a:lnTo>
                    <a:pt x="1404" y="1039"/>
                  </a:lnTo>
                  <a:lnTo>
                    <a:pt x="1461" y="503"/>
                  </a:ln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62525" tIns="162525" rIns="162525" bIns="1625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Calibri"/>
                <a:buNone/>
              </a:pPr>
              <a:endPara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8" name="Google Shape;460;p34">
              <a:extLst>
                <a:ext uri="{FF2B5EF4-FFF2-40B4-BE49-F238E27FC236}">
                  <a16:creationId xmlns:a16="http://schemas.microsoft.com/office/drawing/2014/main" id="{27E5BE55-918E-B068-BBB8-249DAB372E98}"/>
                </a:ext>
              </a:extLst>
            </p:cNvPr>
            <p:cNvSpPr/>
            <p:nvPr/>
          </p:nvSpPr>
          <p:spPr>
            <a:xfrm>
              <a:off x="3386175" y="2484725"/>
              <a:ext cx="167200" cy="151225"/>
            </a:xfrm>
            <a:custGeom>
              <a:avLst/>
              <a:gdLst/>
              <a:ahLst/>
              <a:cxnLst/>
              <a:rect l="l" t="t" r="r" b="b"/>
              <a:pathLst>
                <a:path w="6688" h="6049" extrusionOk="0">
                  <a:moveTo>
                    <a:pt x="6688" y="0"/>
                  </a:moveTo>
                  <a:lnTo>
                    <a:pt x="6574" y="0"/>
                  </a:lnTo>
                  <a:lnTo>
                    <a:pt x="6574" y="0"/>
                  </a:lnTo>
                  <a:lnTo>
                    <a:pt x="6585" y="480"/>
                  </a:lnTo>
                  <a:lnTo>
                    <a:pt x="6106" y="503"/>
                  </a:lnTo>
                  <a:lnTo>
                    <a:pt x="5843" y="719"/>
                  </a:lnTo>
                  <a:lnTo>
                    <a:pt x="5489" y="719"/>
                  </a:lnTo>
                  <a:lnTo>
                    <a:pt x="5216" y="594"/>
                  </a:lnTo>
                  <a:lnTo>
                    <a:pt x="4565" y="697"/>
                  </a:lnTo>
                  <a:lnTo>
                    <a:pt x="4291" y="1404"/>
                  </a:lnTo>
                  <a:lnTo>
                    <a:pt x="4052" y="1461"/>
                  </a:lnTo>
                  <a:lnTo>
                    <a:pt x="3652" y="2625"/>
                  </a:lnTo>
                  <a:lnTo>
                    <a:pt x="2534" y="3595"/>
                  </a:lnTo>
                  <a:lnTo>
                    <a:pt x="2248" y="4851"/>
                  </a:lnTo>
                  <a:lnTo>
                    <a:pt x="1929" y="5262"/>
                  </a:lnTo>
                  <a:lnTo>
                    <a:pt x="1826" y="5592"/>
                  </a:lnTo>
                  <a:lnTo>
                    <a:pt x="57" y="5661"/>
                  </a:lnTo>
                  <a:lnTo>
                    <a:pt x="46" y="5661"/>
                  </a:lnTo>
                  <a:lnTo>
                    <a:pt x="0" y="6049"/>
                  </a:lnTo>
                  <a:lnTo>
                    <a:pt x="171" y="5729"/>
                  </a:lnTo>
                  <a:lnTo>
                    <a:pt x="3253" y="5741"/>
                  </a:lnTo>
                  <a:lnTo>
                    <a:pt x="3127" y="4428"/>
                  </a:lnTo>
                  <a:lnTo>
                    <a:pt x="3321" y="3961"/>
                  </a:lnTo>
                  <a:lnTo>
                    <a:pt x="4063" y="3892"/>
                  </a:lnTo>
                  <a:lnTo>
                    <a:pt x="4097" y="1564"/>
                  </a:lnTo>
                  <a:lnTo>
                    <a:pt x="6642" y="1610"/>
                  </a:lnTo>
                  <a:lnTo>
                    <a:pt x="6676" y="229"/>
                  </a:lnTo>
                  <a:lnTo>
                    <a:pt x="6688" y="58"/>
                  </a:ln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62525" tIns="162525" rIns="162525" bIns="1625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Calibri"/>
                <a:buNone/>
              </a:pPr>
              <a:endPara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9" name="Google Shape;461;p34">
              <a:extLst>
                <a:ext uri="{FF2B5EF4-FFF2-40B4-BE49-F238E27FC236}">
                  <a16:creationId xmlns:a16="http://schemas.microsoft.com/office/drawing/2014/main" id="{D858371C-1DEB-B1D0-04C1-1CDBC2648EA7}"/>
                </a:ext>
              </a:extLst>
            </p:cNvPr>
            <p:cNvSpPr/>
            <p:nvPr/>
          </p:nvSpPr>
          <p:spPr>
            <a:xfrm>
              <a:off x="4391300" y="2382575"/>
              <a:ext cx="421975" cy="358950"/>
            </a:xfrm>
            <a:custGeom>
              <a:avLst/>
              <a:gdLst/>
              <a:ahLst/>
              <a:cxnLst/>
              <a:rect l="l" t="t" r="r" b="b"/>
              <a:pathLst>
                <a:path w="16879" h="14358" extrusionOk="0">
                  <a:moveTo>
                    <a:pt x="9153" y="2774"/>
                  </a:moveTo>
                  <a:lnTo>
                    <a:pt x="7692" y="2694"/>
                  </a:lnTo>
                  <a:lnTo>
                    <a:pt x="5318" y="891"/>
                  </a:lnTo>
                  <a:lnTo>
                    <a:pt x="4097" y="241"/>
                  </a:lnTo>
                  <a:lnTo>
                    <a:pt x="3139" y="1"/>
                  </a:lnTo>
                  <a:lnTo>
                    <a:pt x="3013" y="149"/>
                  </a:lnTo>
                  <a:lnTo>
                    <a:pt x="1530" y="583"/>
                  </a:lnTo>
                  <a:lnTo>
                    <a:pt x="2397" y="1496"/>
                  </a:lnTo>
                  <a:lnTo>
                    <a:pt x="2157" y="1644"/>
                  </a:lnTo>
                  <a:lnTo>
                    <a:pt x="2055" y="1952"/>
                  </a:lnTo>
                  <a:lnTo>
                    <a:pt x="1484" y="2067"/>
                  </a:lnTo>
                  <a:lnTo>
                    <a:pt x="1336" y="2397"/>
                  </a:lnTo>
                  <a:lnTo>
                    <a:pt x="1027" y="2683"/>
                  </a:lnTo>
                  <a:lnTo>
                    <a:pt x="160" y="2546"/>
                  </a:lnTo>
                  <a:lnTo>
                    <a:pt x="92" y="2900"/>
                  </a:lnTo>
                  <a:lnTo>
                    <a:pt x="92" y="3208"/>
                  </a:lnTo>
                  <a:lnTo>
                    <a:pt x="0" y="3710"/>
                  </a:lnTo>
                  <a:lnTo>
                    <a:pt x="388" y="3710"/>
                  </a:lnTo>
                  <a:lnTo>
                    <a:pt x="845" y="4338"/>
                  </a:lnTo>
                  <a:lnTo>
                    <a:pt x="1381" y="5068"/>
                  </a:lnTo>
                  <a:lnTo>
                    <a:pt x="1735" y="5741"/>
                  </a:lnTo>
                  <a:lnTo>
                    <a:pt x="1975" y="5947"/>
                  </a:lnTo>
                  <a:lnTo>
                    <a:pt x="2214" y="6426"/>
                  </a:lnTo>
                  <a:lnTo>
                    <a:pt x="2192" y="6620"/>
                  </a:lnTo>
                  <a:lnTo>
                    <a:pt x="2488" y="7145"/>
                  </a:lnTo>
                  <a:lnTo>
                    <a:pt x="2922" y="7339"/>
                  </a:lnTo>
                  <a:lnTo>
                    <a:pt x="3321" y="7693"/>
                  </a:lnTo>
                  <a:lnTo>
                    <a:pt x="3823" y="8686"/>
                  </a:lnTo>
                  <a:lnTo>
                    <a:pt x="3823" y="9233"/>
                  </a:lnTo>
                  <a:lnTo>
                    <a:pt x="3960" y="9861"/>
                  </a:lnTo>
                  <a:lnTo>
                    <a:pt x="4531" y="10728"/>
                  </a:lnTo>
                  <a:lnTo>
                    <a:pt x="4885" y="10877"/>
                  </a:lnTo>
                  <a:lnTo>
                    <a:pt x="5467" y="11504"/>
                  </a:lnTo>
                  <a:lnTo>
                    <a:pt x="5741" y="12246"/>
                  </a:lnTo>
                  <a:lnTo>
                    <a:pt x="6197" y="12999"/>
                  </a:lnTo>
                  <a:lnTo>
                    <a:pt x="6631" y="13330"/>
                  </a:lnTo>
                  <a:lnTo>
                    <a:pt x="6711" y="13684"/>
                  </a:lnTo>
                  <a:lnTo>
                    <a:pt x="6962" y="13958"/>
                  </a:lnTo>
                  <a:lnTo>
                    <a:pt x="7099" y="14357"/>
                  </a:lnTo>
                  <a:lnTo>
                    <a:pt x="7418" y="14049"/>
                  </a:lnTo>
                  <a:lnTo>
                    <a:pt x="7327" y="13673"/>
                  </a:lnTo>
                  <a:lnTo>
                    <a:pt x="7498" y="13228"/>
                  </a:lnTo>
                  <a:lnTo>
                    <a:pt x="7841" y="13467"/>
                  </a:lnTo>
                  <a:lnTo>
                    <a:pt x="8057" y="13376"/>
                  </a:lnTo>
                  <a:lnTo>
                    <a:pt x="8970" y="13353"/>
                  </a:lnTo>
                  <a:lnTo>
                    <a:pt x="9107" y="13456"/>
                  </a:lnTo>
                  <a:lnTo>
                    <a:pt x="9883" y="13536"/>
                  </a:lnTo>
                  <a:lnTo>
                    <a:pt x="10180" y="13490"/>
                  </a:lnTo>
                  <a:lnTo>
                    <a:pt x="10408" y="13798"/>
                  </a:lnTo>
                  <a:lnTo>
                    <a:pt x="10762" y="13650"/>
                  </a:lnTo>
                  <a:lnTo>
                    <a:pt x="11264" y="12703"/>
                  </a:lnTo>
                  <a:lnTo>
                    <a:pt x="11972" y="12280"/>
                  </a:lnTo>
                  <a:lnTo>
                    <a:pt x="14220" y="11938"/>
                  </a:lnTo>
                  <a:lnTo>
                    <a:pt x="16514" y="11025"/>
                  </a:lnTo>
                  <a:lnTo>
                    <a:pt x="16879" y="9222"/>
                  </a:lnTo>
                  <a:lnTo>
                    <a:pt x="16468" y="8571"/>
                  </a:lnTo>
                  <a:lnTo>
                    <a:pt x="16320" y="8765"/>
                  </a:lnTo>
                  <a:lnTo>
                    <a:pt x="13923" y="8309"/>
                  </a:lnTo>
                  <a:lnTo>
                    <a:pt x="13558" y="7396"/>
                  </a:lnTo>
                  <a:lnTo>
                    <a:pt x="13501" y="7179"/>
                  </a:lnTo>
                  <a:lnTo>
                    <a:pt x="13330" y="6837"/>
                  </a:lnTo>
                  <a:lnTo>
                    <a:pt x="13113" y="6894"/>
                  </a:lnTo>
                  <a:lnTo>
                    <a:pt x="12862" y="6723"/>
                  </a:lnTo>
                  <a:lnTo>
                    <a:pt x="12714" y="6494"/>
                  </a:lnTo>
                  <a:lnTo>
                    <a:pt x="12588" y="6198"/>
                  </a:lnTo>
                  <a:lnTo>
                    <a:pt x="12348" y="5935"/>
                  </a:lnTo>
                  <a:lnTo>
                    <a:pt x="12200" y="5639"/>
                  </a:lnTo>
                  <a:lnTo>
                    <a:pt x="12257" y="5342"/>
                  </a:lnTo>
                  <a:lnTo>
                    <a:pt x="12177" y="4954"/>
                  </a:lnTo>
                  <a:lnTo>
                    <a:pt x="11607" y="4577"/>
                  </a:lnTo>
                  <a:lnTo>
                    <a:pt x="11435" y="4258"/>
                  </a:lnTo>
                  <a:lnTo>
                    <a:pt x="11013" y="4052"/>
                  </a:lnTo>
                  <a:lnTo>
                    <a:pt x="10637" y="3265"/>
                  </a:lnTo>
                  <a:lnTo>
                    <a:pt x="10089" y="3299"/>
                  </a:lnTo>
                  <a:lnTo>
                    <a:pt x="9849" y="2854"/>
                  </a:ln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62525" tIns="162525" rIns="162525" bIns="1625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Calibri"/>
                <a:buNone/>
              </a:pPr>
              <a:endPara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0" name="Google Shape;462;p34">
              <a:extLst>
                <a:ext uri="{FF2B5EF4-FFF2-40B4-BE49-F238E27FC236}">
                  <a16:creationId xmlns:a16="http://schemas.microsoft.com/office/drawing/2014/main" id="{AFF40433-E89C-84F2-A57B-54F1C4961D77}"/>
                </a:ext>
              </a:extLst>
            </p:cNvPr>
            <p:cNvSpPr/>
            <p:nvPr/>
          </p:nvSpPr>
          <p:spPr>
            <a:xfrm>
              <a:off x="4157925" y="2613100"/>
              <a:ext cx="321850" cy="303325"/>
            </a:xfrm>
            <a:custGeom>
              <a:avLst/>
              <a:gdLst/>
              <a:ahLst/>
              <a:cxnLst/>
              <a:rect l="l" t="t" r="r" b="b"/>
              <a:pathLst>
                <a:path w="12874" h="12133" extrusionOk="0">
                  <a:moveTo>
                    <a:pt x="11652" y="5171"/>
                  </a:moveTo>
                  <a:lnTo>
                    <a:pt x="11709" y="4577"/>
                  </a:lnTo>
                  <a:lnTo>
                    <a:pt x="11937" y="4292"/>
                  </a:lnTo>
                  <a:lnTo>
                    <a:pt x="12508" y="4144"/>
                  </a:lnTo>
                  <a:lnTo>
                    <a:pt x="12873" y="3630"/>
                  </a:lnTo>
                  <a:lnTo>
                    <a:pt x="12439" y="3288"/>
                  </a:lnTo>
                  <a:lnTo>
                    <a:pt x="12120" y="3059"/>
                  </a:lnTo>
                  <a:lnTo>
                    <a:pt x="11766" y="1975"/>
                  </a:lnTo>
                  <a:lnTo>
                    <a:pt x="11606" y="1051"/>
                  </a:lnTo>
                  <a:lnTo>
                    <a:pt x="11766" y="880"/>
                  </a:lnTo>
                  <a:lnTo>
                    <a:pt x="11469" y="1"/>
                  </a:lnTo>
                  <a:lnTo>
                    <a:pt x="8354" y="1"/>
                  </a:lnTo>
                  <a:lnTo>
                    <a:pt x="5307" y="1"/>
                  </a:lnTo>
                  <a:lnTo>
                    <a:pt x="2157" y="1"/>
                  </a:lnTo>
                  <a:lnTo>
                    <a:pt x="2226" y="1804"/>
                  </a:lnTo>
                  <a:lnTo>
                    <a:pt x="1324" y="1804"/>
                  </a:lnTo>
                  <a:lnTo>
                    <a:pt x="1324" y="2192"/>
                  </a:lnTo>
                  <a:lnTo>
                    <a:pt x="1484" y="5787"/>
                  </a:lnTo>
                  <a:lnTo>
                    <a:pt x="799" y="5730"/>
                  </a:lnTo>
                  <a:lnTo>
                    <a:pt x="457" y="6403"/>
                  </a:lnTo>
                  <a:lnTo>
                    <a:pt x="251" y="6951"/>
                  </a:lnTo>
                  <a:lnTo>
                    <a:pt x="422" y="7168"/>
                  </a:lnTo>
                  <a:lnTo>
                    <a:pt x="171" y="7442"/>
                  </a:lnTo>
                  <a:lnTo>
                    <a:pt x="274" y="7830"/>
                  </a:lnTo>
                  <a:lnTo>
                    <a:pt x="69" y="8195"/>
                  </a:lnTo>
                  <a:lnTo>
                    <a:pt x="0" y="8537"/>
                  </a:lnTo>
                  <a:lnTo>
                    <a:pt x="285" y="8480"/>
                  </a:lnTo>
                  <a:lnTo>
                    <a:pt x="457" y="8834"/>
                  </a:lnTo>
                  <a:lnTo>
                    <a:pt x="468" y="9370"/>
                  </a:lnTo>
                  <a:lnTo>
                    <a:pt x="765" y="9621"/>
                  </a:lnTo>
                  <a:lnTo>
                    <a:pt x="765" y="9850"/>
                  </a:lnTo>
                  <a:lnTo>
                    <a:pt x="868" y="10238"/>
                  </a:lnTo>
                  <a:lnTo>
                    <a:pt x="1335" y="10808"/>
                  </a:lnTo>
                  <a:lnTo>
                    <a:pt x="1335" y="11185"/>
                  </a:lnTo>
                  <a:lnTo>
                    <a:pt x="1221" y="11550"/>
                  </a:lnTo>
                  <a:lnTo>
                    <a:pt x="1267" y="11835"/>
                  </a:lnTo>
                  <a:lnTo>
                    <a:pt x="1552" y="12086"/>
                  </a:lnTo>
                  <a:lnTo>
                    <a:pt x="1621" y="12132"/>
                  </a:lnTo>
                  <a:lnTo>
                    <a:pt x="1860" y="12029"/>
                  </a:lnTo>
                  <a:lnTo>
                    <a:pt x="2134" y="11858"/>
                  </a:lnTo>
                  <a:lnTo>
                    <a:pt x="2317" y="11048"/>
                  </a:lnTo>
                  <a:lnTo>
                    <a:pt x="2534" y="10637"/>
                  </a:lnTo>
                  <a:lnTo>
                    <a:pt x="3104" y="10512"/>
                  </a:lnTo>
                  <a:lnTo>
                    <a:pt x="3253" y="10763"/>
                  </a:lnTo>
                  <a:lnTo>
                    <a:pt x="3675" y="11288"/>
                  </a:lnTo>
                  <a:lnTo>
                    <a:pt x="3892" y="11368"/>
                  </a:lnTo>
                  <a:lnTo>
                    <a:pt x="4177" y="11208"/>
                  </a:lnTo>
                  <a:lnTo>
                    <a:pt x="4759" y="11253"/>
                  </a:lnTo>
                  <a:lnTo>
                    <a:pt x="4873" y="11436"/>
                  </a:lnTo>
                  <a:lnTo>
                    <a:pt x="5661" y="11436"/>
                  </a:lnTo>
                  <a:lnTo>
                    <a:pt x="5683" y="11253"/>
                  </a:lnTo>
                  <a:lnTo>
                    <a:pt x="6106" y="11082"/>
                  </a:lnTo>
                  <a:lnTo>
                    <a:pt x="6174" y="10808"/>
                  </a:lnTo>
                  <a:lnTo>
                    <a:pt x="6471" y="10626"/>
                  </a:lnTo>
                  <a:lnTo>
                    <a:pt x="7156" y="11151"/>
                  </a:lnTo>
                  <a:lnTo>
                    <a:pt x="7555" y="11048"/>
                  </a:lnTo>
                  <a:lnTo>
                    <a:pt x="7943" y="10409"/>
                  </a:lnTo>
                  <a:lnTo>
                    <a:pt x="8365" y="9907"/>
                  </a:lnTo>
                  <a:lnTo>
                    <a:pt x="8285" y="9348"/>
                  </a:lnTo>
                  <a:lnTo>
                    <a:pt x="8080" y="9096"/>
                  </a:lnTo>
                  <a:lnTo>
                    <a:pt x="8571" y="9051"/>
                  </a:lnTo>
                  <a:lnTo>
                    <a:pt x="8616" y="8834"/>
                  </a:lnTo>
                  <a:lnTo>
                    <a:pt x="8982" y="8914"/>
                  </a:lnTo>
                  <a:lnTo>
                    <a:pt x="8913" y="9576"/>
                  </a:lnTo>
                  <a:lnTo>
                    <a:pt x="9027" y="10238"/>
                  </a:lnTo>
                  <a:lnTo>
                    <a:pt x="9438" y="10591"/>
                  </a:lnTo>
                  <a:lnTo>
                    <a:pt x="9541" y="10911"/>
                  </a:lnTo>
                  <a:lnTo>
                    <a:pt x="9541" y="11345"/>
                  </a:lnTo>
                  <a:lnTo>
                    <a:pt x="9655" y="11368"/>
                  </a:lnTo>
                  <a:lnTo>
                    <a:pt x="9655" y="11265"/>
                  </a:lnTo>
                  <a:lnTo>
                    <a:pt x="9849" y="10306"/>
                  </a:lnTo>
                  <a:lnTo>
                    <a:pt x="10226" y="10055"/>
                  </a:lnTo>
                  <a:lnTo>
                    <a:pt x="10294" y="9679"/>
                  </a:lnTo>
                  <a:lnTo>
                    <a:pt x="10625" y="8994"/>
                  </a:lnTo>
                  <a:lnTo>
                    <a:pt x="11081" y="8537"/>
                  </a:lnTo>
                  <a:lnTo>
                    <a:pt x="11378" y="7659"/>
                  </a:lnTo>
                  <a:lnTo>
                    <a:pt x="11481" y="6871"/>
                  </a:lnTo>
                  <a:lnTo>
                    <a:pt x="11378" y="6517"/>
                  </a:ln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62525" tIns="162525" rIns="162525" bIns="1625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Calibri"/>
                <a:buNone/>
              </a:pPr>
              <a:endPara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1" name="Google Shape;463;p34">
              <a:extLst>
                <a:ext uri="{FF2B5EF4-FFF2-40B4-BE49-F238E27FC236}">
                  <a16:creationId xmlns:a16="http://schemas.microsoft.com/office/drawing/2014/main" id="{6CA7C87A-5C34-3C4F-E846-E06F09D4CB43}"/>
                </a:ext>
              </a:extLst>
            </p:cNvPr>
            <p:cNvSpPr/>
            <p:nvPr/>
          </p:nvSpPr>
          <p:spPr>
            <a:xfrm>
              <a:off x="4198425" y="2834225"/>
              <a:ext cx="229425" cy="198300"/>
            </a:xfrm>
            <a:custGeom>
              <a:avLst/>
              <a:gdLst/>
              <a:ahLst/>
              <a:cxnLst/>
              <a:rect l="l" t="t" r="r" b="b"/>
              <a:pathLst>
                <a:path w="9177" h="7932" extrusionOk="0">
                  <a:moveTo>
                    <a:pt x="7921" y="2066"/>
                  </a:moveTo>
                  <a:lnTo>
                    <a:pt x="7818" y="1746"/>
                  </a:lnTo>
                  <a:lnTo>
                    <a:pt x="7407" y="1393"/>
                  </a:lnTo>
                  <a:lnTo>
                    <a:pt x="7293" y="742"/>
                  </a:lnTo>
                  <a:lnTo>
                    <a:pt x="7362" y="69"/>
                  </a:lnTo>
                  <a:lnTo>
                    <a:pt x="6996" y="0"/>
                  </a:lnTo>
                  <a:lnTo>
                    <a:pt x="6951" y="206"/>
                  </a:lnTo>
                  <a:lnTo>
                    <a:pt x="6471" y="251"/>
                  </a:lnTo>
                  <a:lnTo>
                    <a:pt x="6665" y="514"/>
                  </a:lnTo>
                  <a:lnTo>
                    <a:pt x="6757" y="1062"/>
                  </a:lnTo>
                  <a:lnTo>
                    <a:pt x="6323" y="1564"/>
                  </a:lnTo>
                  <a:lnTo>
                    <a:pt x="5935" y="2203"/>
                  </a:lnTo>
                  <a:lnTo>
                    <a:pt x="5536" y="2306"/>
                  </a:lnTo>
                  <a:lnTo>
                    <a:pt x="4851" y="1781"/>
                  </a:lnTo>
                  <a:lnTo>
                    <a:pt x="4554" y="1963"/>
                  </a:lnTo>
                  <a:lnTo>
                    <a:pt x="4486" y="2237"/>
                  </a:lnTo>
                  <a:lnTo>
                    <a:pt x="4075" y="2408"/>
                  </a:lnTo>
                  <a:lnTo>
                    <a:pt x="4041" y="2591"/>
                  </a:lnTo>
                  <a:lnTo>
                    <a:pt x="3253" y="2591"/>
                  </a:lnTo>
                  <a:lnTo>
                    <a:pt x="3139" y="2408"/>
                  </a:lnTo>
                  <a:lnTo>
                    <a:pt x="2557" y="2363"/>
                  </a:lnTo>
                  <a:lnTo>
                    <a:pt x="2272" y="2523"/>
                  </a:lnTo>
                  <a:lnTo>
                    <a:pt x="2055" y="2454"/>
                  </a:lnTo>
                  <a:lnTo>
                    <a:pt x="1633" y="1918"/>
                  </a:lnTo>
                  <a:lnTo>
                    <a:pt x="1484" y="1667"/>
                  </a:lnTo>
                  <a:lnTo>
                    <a:pt x="914" y="1792"/>
                  </a:lnTo>
                  <a:lnTo>
                    <a:pt x="708" y="2203"/>
                  </a:lnTo>
                  <a:lnTo>
                    <a:pt x="514" y="3025"/>
                  </a:lnTo>
                  <a:lnTo>
                    <a:pt x="252" y="3196"/>
                  </a:lnTo>
                  <a:lnTo>
                    <a:pt x="1" y="3287"/>
                  </a:lnTo>
                  <a:lnTo>
                    <a:pt x="548" y="3652"/>
                  </a:lnTo>
                  <a:lnTo>
                    <a:pt x="982" y="4017"/>
                  </a:lnTo>
                  <a:lnTo>
                    <a:pt x="1005" y="4303"/>
                  </a:lnTo>
                  <a:lnTo>
                    <a:pt x="1541" y="4794"/>
                  </a:lnTo>
                  <a:lnTo>
                    <a:pt x="1884" y="5170"/>
                  </a:lnTo>
                  <a:lnTo>
                    <a:pt x="2101" y="5718"/>
                  </a:lnTo>
                  <a:lnTo>
                    <a:pt x="2694" y="6072"/>
                  </a:lnTo>
                  <a:lnTo>
                    <a:pt x="2831" y="6368"/>
                  </a:lnTo>
                  <a:lnTo>
                    <a:pt x="3333" y="7110"/>
                  </a:lnTo>
                  <a:lnTo>
                    <a:pt x="3687" y="7224"/>
                  </a:lnTo>
                  <a:lnTo>
                    <a:pt x="3904" y="7076"/>
                  </a:lnTo>
                  <a:lnTo>
                    <a:pt x="4269" y="7133"/>
                  </a:lnTo>
                  <a:lnTo>
                    <a:pt x="4714" y="6939"/>
                  </a:lnTo>
                  <a:lnTo>
                    <a:pt x="4908" y="7327"/>
                  </a:lnTo>
                  <a:lnTo>
                    <a:pt x="5627" y="7932"/>
                  </a:lnTo>
                  <a:lnTo>
                    <a:pt x="5627" y="7932"/>
                  </a:lnTo>
                  <a:lnTo>
                    <a:pt x="5946" y="7681"/>
                  </a:lnTo>
                  <a:lnTo>
                    <a:pt x="6449" y="7886"/>
                  </a:lnTo>
                  <a:lnTo>
                    <a:pt x="7088" y="7669"/>
                  </a:lnTo>
                  <a:lnTo>
                    <a:pt x="7658" y="7681"/>
                  </a:lnTo>
                  <a:lnTo>
                    <a:pt x="8149" y="7259"/>
                  </a:lnTo>
                  <a:lnTo>
                    <a:pt x="8640" y="6711"/>
                  </a:lnTo>
                  <a:lnTo>
                    <a:pt x="9176" y="6117"/>
                  </a:lnTo>
                  <a:lnTo>
                    <a:pt x="8674" y="5136"/>
                  </a:lnTo>
                  <a:lnTo>
                    <a:pt x="8309" y="4919"/>
                  </a:lnTo>
                  <a:lnTo>
                    <a:pt x="8160" y="4565"/>
                  </a:lnTo>
                  <a:lnTo>
                    <a:pt x="7750" y="4120"/>
                  </a:lnTo>
                  <a:lnTo>
                    <a:pt x="7259" y="4052"/>
                  </a:lnTo>
                  <a:lnTo>
                    <a:pt x="7521" y="3538"/>
                  </a:lnTo>
                  <a:lnTo>
                    <a:pt x="7944" y="3515"/>
                  </a:lnTo>
                  <a:lnTo>
                    <a:pt x="8058" y="3230"/>
                  </a:lnTo>
                  <a:lnTo>
                    <a:pt x="8035" y="2523"/>
                  </a:lnTo>
                  <a:lnTo>
                    <a:pt x="7921" y="2511"/>
                  </a:ln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62525" tIns="162525" rIns="162525" bIns="1625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Calibri"/>
                <a:buNone/>
              </a:pPr>
              <a:endPara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2" name="Google Shape;464;p34">
              <a:extLst>
                <a:ext uri="{FF2B5EF4-FFF2-40B4-BE49-F238E27FC236}">
                  <a16:creationId xmlns:a16="http://schemas.microsoft.com/office/drawing/2014/main" id="{FA929471-692C-3C0C-73C3-F81355F3AB75}"/>
                </a:ext>
              </a:extLst>
            </p:cNvPr>
            <p:cNvSpPr/>
            <p:nvPr/>
          </p:nvSpPr>
          <p:spPr>
            <a:xfrm>
              <a:off x="3371325" y="2735800"/>
              <a:ext cx="121850" cy="96450"/>
            </a:xfrm>
            <a:custGeom>
              <a:avLst/>
              <a:gdLst/>
              <a:ahLst/>
              <a:cxnLst/>
              <a:rect l="l" t="t" r="r" b="b"/>
              <a:pathLst>
                <a:path w="4874" h="3858" extrusionOk="0">
                  <a:moveTo>
                    <a:pt x="4326" y="1792"/>
                  </a:moveTo>
                  <a:lnTo>
                    <a:pt x="3812" y="1164"/>
                  </a:lnTo>
                  <a:lnTo>
                    <a:pt x="3356" y="491"/>
                  </a:lnTo>
                  <a:lnTo>
                    <a:pt x="2831" y="251"/>
                  </a:lnTo>
                  <a:lnTo>
                    <a:pt x="2454" y="0"/>
                  </a:lnTo>
                  <a:lnTo>
                    <a:pt x="2021" y="0"/>
                  </a:lnTo>
                  <a:lnTo>
                    <a:pt x="1621" y="194"/>
                  </a:lnTo>
                  <a:lnTo>
                    <a:pt x="1233" y="126"/>
                  </a:lnTo>
                  <a:lnTo>
                    <a:pt x="948" y="411"/>
                  </a:lnTo>
                  <a:lnTo>
                    <a:pt x="765" y="879"/>
                  </a:lnTo>
                  <a:lnTo>
                    <a:pt x="366" y="1507"/>
                  </a:lnTo>
                  <a:lnTo>
                    <a:pt x="1" y="1678"/>
                  </a:lnTo>
                  <a:lnTo>
                    <a:pt x="389" y="2009"/>
                  </a:lnTo>
                  <a:lnTo>
                    <a:pt x="708" y="2716"/>
                  </a:lnTo>
                  <a:lnTo>
                    <a:pt x="1576" y="2693"/>
                  </a:lnTo>
                  <a:lnTo>
                    <a:pt x="1758" y="2477"/>
                  </a:lnTo>
                  <a:lnTo>
                    <a:pt x="2021" y="2465"/>
                  </a:lnTo>
                  <a:lnTo>
                    <a:pt x="2317" y="2682"/>
                  </a:lnTo>
                  <a:lnTo>
                    <a:pt x="2568" y="2693"/>
                  </a:lnTo>
                  <a:lnTo>
                    <a:pt x="2831" y="2534"/>
                  </a:lnTo>
                  <a:lnTo>
                    <a:pt x="2991" y="2796"/>
                  </a:lnTo>
                  <a:lnTo>
                    <a:pt x="2648" y="3002"/>
                  </a:lnTo>
                  <a:lnTo>
                    <a:pt x="2306" y="2990"/>
                  </a:lnTo>
                  <a:lnTo>
                    <a:pt x="1964" y="2796"/>
                  </a:lnTo>
                  <a:lnTo>
                    <a:pt x="1667" y="3002"/>
                  </a:lnTo>
                  <a:lnTo>
                    <a:pt x="1519" y="3002"/>
                  </a:lnTo>
                  <a:lnTo>
                    <a:pt x="1325" y="3139"/>
                  </a:lnTo>
                  <a:lnTo>
                    <a:pt x="606" y="3116"/>
                  </a:lnTo>
                  <a:lnTo>
                    <a:pt x="720" y="3812"/>
                  </a:lnTo>
                  <a:lnTo>
                    <a:pt x="1142" y="3664"/>
                  </a:lnTo>
                  <a:lnTo>
                    <a:pt x="1404" y="3686"/>
                  </a:lnTo>
                  <a:lnTo>
                    <a:pt x="1621" y="3584"/>
                  </a:lnTo>
                  <a:lnTo>
                    <a:pt x="3082" y="3629"/>
                  </a:lnTo>
                  <a:lnTo>
                    <a:pt x="3470" y="3641"/>
                  </a:lnTo>
                  <a:lnTo>
                    <a:pt x="4041" y="3858"/>
                  </a:lnTo>
                  <a:lnTo>
                    <a:pt x="4223" y="3846"/>
                  </a:lnTo>
                  <a:lnTo>
                    <a:pt x="4280" y="3743"/>
                  </a:lnTo>
                  <a:lnTo>
                    <a:pt x="4714" y="3812"/>
                  </a:lnTo>
                  <a:lnTo>
                    <a:pt x="4828" y="3755"/>
                  </a:lnTo>
                  <a:lnTo>
                    <a:pt x="4874" y="3470"/>
                  </a:lnTo>
                  <a:lnTo>
                    <a:pt x="4817" y="3139"/>
                  </a:lnTo>
                  <a:lnTo>
                    <a:pt x="4509" y="2876"/>
                  </a:lnTo>
                  <a:lnTo>
                    <a:pt x="4360" y="2351"/>
                  </a:ln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62525" tIns="162525" rIns="162525" bIns="1625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Calibri"/>
                <a:buNone/>
              </a:pPr>
              <a:endPara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3" name="Google Shape;465;p34">
              <a:extLst>
                <a:ext uri="{FF2B5EF4-FFF2-40B4-BE49-F238E27FC236}">
                  <a16:creationId xmlns:a16="http://schemas.microsoft.com/office/drawing/2014/main" id="{F6D94B4C-A558-B995-A891-56FAD3E38FD7}"/>
                </a:ext>
              </a:extLst>
            </p:cNvPr>
            <p:cNvSpPr/>
            <p:nvPr/>
          </p:nvSpPr>
          <p:spPr>
            <a:xfrm>
              <a:off x="3456650" y="2884150"/>
              <a:ext cx="60500" cy="74200"/>
            </a:xfrm>
            <a:custGeom>
              <a:avLst/>
              <a:gdLst/>
              <a:ahLst/>
              <a:cxnLst/>
              <a:rect l="l" t="t" r="r" b="b"/>
              <a:pathLst>
                <a:path w="2420" h="2968" extrusionOk="0">
                  <a:moveTo>
                    <a:pt x="2419" y="1496"/>
                  </a:moveTo>
                  <a:lnTo>
                    <a:pt x="2203" y="1541"/>
                  </a:lnTo>
                  <a:lnTo>
                    <a:pt x="2203" y="1210"/>
                  </a:lnTo>
                  <a:lnTo>
                    <a:pt x="2077" y="971"/>
                  </a:lnTo>
                  <a:lnTo>
                    <a:pt x="2100" y="708"/>
                  </a:lnTo>
                  <a:lnTo>
                    <a:pt x="1929" y="320"/>
                  </a:lnTo>
                  <a:lnTo>
                    <a:pt x="1712" y="1"/>
                  </a:lnTo>
                  <a:lnTo>
                    <a:pt x="1073" y="1"/>
                  </a:lnTo>
                  <a:lnTo>
                    <a:pt x="890" y="172"/>
                  </a:lnTo>
                  <a:lnTo>
                    <a:pt x="673" y="195"/>
                  </a:lnTo>
                  <a:lnTo>
                    <a:pt x="536" y="400"/>
                  </a:lnTo>
                  <a:lnTo>
                    <a:pt x="434" y="640"/>
                  </a:lnTo>
                  <a:lnTo>
                    <a:pt x="0" y="1039"/>
                  </a:lnTo>
                  <a:lnTo>
                    <a:pt x="103" y="1712"/>
                  </a:lnTo>
                  <a:lnTo>
                    <a:pt x="228" y="2032"/>
                  </a:lnTo>
                  <a:lnTo>
                    <a:pt x="650" y="2534"/>
                  </a:lnTo>
                  <a:lnTo>
                    <a:pt x="1233" y="2888"/>
                  </a:lnTo>
                  <a:lnTo>
                    <a:pt x="1449" y="2968"/>
                  </a:lnTo>
                  <a:lnTo>
                    <a:pt x="1632" y="2682"/>
                  </a:lnTo>
                  <a:lnTo>
                    <a:pt x="1678" y="2409"/>
                  </a:lnTo>
                  <a:lnTo>
                    <a:pt x="2043" y="1918"/>
                  </a:ln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62525" tIns="162525" rIns="162525" bIns="1625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Calibri"/>
                <a:buNone/>
              </a:pPr>
              <a:endPara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4" name="Google Shape;466;p34">
              <a:extLst>
                <a:ext uri="{FF2B5EF4-FFF2-40B4-BE49-F238E27FC236}">
                  <a16:creationId xmlns:a16="http://schemas.microsoft.com/office/drawing/2014/main" id="{DB8CF082-6A91-1452-F2B2-730164CB0812}"/>
                </a:ext>
              </a:extLst>
            </p:cNvPr>
            <p:cNvSpPr/>
            <p:nvPr/>
          </p:nvSpPr>
          <p:spPr>
            <a:xfrm>
              <a:off x="1930550" y="2784875"/>
              <a:ext cx="47375" cy="28825"/>
            </a:xfrm>
            <a:custGeom>
              <a:avLst/>
              <a:gdLst/>
              <a:ahLst/>
              <a:cxnLst/>
              <a:rect l="l" t="t" r="r" b="b"/>
              <a:pathLst>
                <a:path w="1895" h="1153" extrusionOk="0">
                  <a:moveTo>
                    <a:pt x="1803" y="947"/>
                  </a:moveTo>
                  <a:lnTo>
                    <a:pt x="1895" y="582"/>
                  </a:lnTo>
                  <a:lnTo>
                    <a:pt x="1792" y="491"/>
                  </a:lnTo>
                  <a:lnTo>
                    <a:pt x="1632" y="411"/>
                  </a:lnTo>
                  <a:lnTo>
                    <a:pt x="1278" y="525"/>
                  </a:lnTo>
                  <a:lnTo>
                    <a:pt x="1267" y="400"/>
                  </a:lnTo>
                  <a:lnTo>
                    <a:pt x="1027" y="263"/>
                  </a:lnTo>
                  <a:lnTo>
                    <a:pt x="879" y="69"/>
                  </a:lnTo>
                  <a:lnTo>
                    <a:pt x="662" y="0"/>
                  </a:lnTo>
                  <a:lnTo>
                    <a:pt x="457" y="57"/>
                  </a:lnTo>
                  <a:lnTo>
                    <a:pt x="491" y="160"/>
                  </a:lnTo>
                  <a:lnTo>
                    <a:pt x="331" y="263"/>
                  </a:lnTo>
                  <a:lnTo>
                    <a:pt x="34" y="491"/>
                  </a:lnTo>
                  <a:lnTo>
                    <a:pt x="0" y="628"/>
                  </a:lnTo>
                  <a:lnTo>
                    <a:pt x="206" y="810"/>
                  </a:lnTo>
                  <a:lnTo>
                    <a:pt x="651" y="867"/>
                  </a:lnTo>
                  <a:lnTo>
                    <a:pt x="959" y="1061"/>
                  </a:lnTo>
                  <a:lnTo>
                    <a:pt x="1233" y="1141"/>
                  </a:lnTo>
                  <a:lnTo>
                    <a:pt x="1701" y="1153"/>
                  </a:ln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62525" tIns="162525" rIns="162525" bIns="1625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Calibri"/>
                <a:buNone/>
              </a:pPr>
              <a:endPara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5" name="Google Shape;467;p34">
              <a:extLst>
                <a:ext uri="{FF2B5EF4-FFF2-40B4-BE49-F238E27FC236}">
                  <a16:creationId xmlns:a16="http://schemas.microsoft.com/office/drawing/2014/main" id="{2E6B20A8-F576-8875-826D-1B3288EB0ED6}"/>
                </a:ext>
              </a:extLst>
            </p:cNvPr>
            <p:cNvSpPr/>
            <p:nvPr/>
          </p:nvSpPr>
          <p:spPr>
            <a:xfrm>
              <a:off x="4057500" y="2067050"/>
              <a:ext cx="81050" cy="86175"/>
            </a:xfrm>
            <a:custGeom>
              <a:avLst/>
              <a:gdLst/>
              <a:ahLst/>
              <a:cxnLst/>
              <a:rect l="l" t="t" r="r" b="b"/>
              <a:pathLst>
                <a:path w="3242" h="3447" extrusionOk="0">
                  <a:moveTo>
                    <a:pt x="1974" y="867"/>
                  </a:moveTo>
                  <a:lnTo>
                    <a:pt x="1518" y="651"/>
                  </a:lnTo>
                  <a:lnTo>
                    <a:pt x="1404" y="388"/>
                  </a:lnTo>
                  <a:lnTo>
                    <a:pt x="993" y="23"/>
                  </a:lnTo>
                  <a:lnTo>
                    <a:pt x="536" y="0"/>
                  </a:lnTo>
                  <a:lnTo>
                    <a:pt x="0" y="228"/>
                  </a:lnTo>
                  <a:lnTo>
                    <a:pt x="0" y="228"/>
                  </a:lnTo>
                  <a:lnTo>
                    <a:pt x="217" y="571"/>
                  </a:lnTo>
                  <a:lnTo>
                    <a:pt x="457" y="822"/>
                  </a:lnTo>
                  <a:lnTo>
                    <a:pt x="217" y="1153"/>
                  </a:lnTo>
                  <a:lnTo>
                    <a:pt x="217" y="1153"/>
                  </a:lnTo>
                  <a:lnTo>
                    <a:pt x="479" y="1153"/>
                  </a:lnTo>
                  <a:lnTo>
                    <a:pt x="331" y="1541"/>
                  </a:lnTo>
                  <a:lnTo>
                    <a:pt x="719" y="1872"/>
                  </a:lnTo>
                  <a:lnTo>
                    <a:pt x="651" y="2283"/>
                  </a:lnTo>
                  <a:lnTo>
                    <a:pt x="479" y="2328"/>
                  </a:lnTo>
                  <a:lnTo>
                    <a:pt x="685" y="2477"/>
                  </a:lnTo>
                  <a:lnTo>
                    <a:pt x="799" y="2591"/>
                  </a:lnTo>
                  <a:lnTo>
                    <a:pt x="1061" y="2693"/>
                  </a:lnTo>
                  <a:lnTo>
                    <a:pt x="1347" y="2865"/>
                  </a:lnTo>
                  <a:lnTo>
                    <a:pt x="1290" y="2956"/>
                  </a:lnTo>
                  <a:lnTo>
                    <a:pt x="1461" y="2876"/>
                  </a:lnTo>
                  <a:lnTo>
                    <a:pt x="1529" y="2591"/>
                  </a:lnTo>
                  <a:lnTo>
                    <a:pt x="1655" y="2534"/>
                  </a:lnTo>
                  <a:lnTo>
                    <a:pt x="1769" y="2671"/>
                  </a:lnTo>
                  <a:lnTo>
                    <a:pt x="1917" y="2728"/>
                  </a:lnTo>
                  <a:lnTo>
                    <a:pt x="2031" y="2865"/>
                  </a:lnTo>
                  <a:lnTo>
                    <a:pt x="2146" y="2910"/>
                  </a:lnTo>
                  <a:lnTo>
                    <a:pt x="2305" y="3070"/>
                  </a:lnTo>
                  <a:lnTo>
                    <a:pt x="2419" y="3070"/>
                  </a:lnTo>
                  <a:lnTo>
                    <a:pt x="2340" y="3275"/>
                  </a:lnTo>
                  <a:lnTo>
                    <a:pt x="2271" y="3378"/>
                  </a:lnTo>
                  <a:lnTo>
                    <a:pt x="2305" y="3447"/>
                  </a:lnTo>
                  <a:lnTo>
                    <a:pt x="2545" y="3389"/>
                  </a:lnTo>
                  <a:lnTo>
                    <a:pt x="2887" y="3378"/>
                  </a:lnTo>
                  <a:lnTo>
                    <a:pt x="2990" y="3253"/>
                  </a:lnTo>
                  <a:lnTo>
                    <a:pt x="2899" y="3150"/>
                  </a:lnTo>
                  <a:lnTo>
                    <a:pt x="3001" y="2865"/>
                  </a:lnTo>
                  <a:lnTo>
                    <a:pt x="3241" y="2591"/>
                  </a:lnTo>
                  <a:lnTo>
                    <a:pt x="2842" y="2225"/>
                  </a:lnTo>
                  <a:lnTo>
                    <a:pt x="2739" y="1894"/>
                  </a:lnTo>
                  <a:lnTo>
                    <a:pt x="2899" y="1700"/>
                  </a:lnTo>
                  <a:lnTo>
                    <a:pt x="2762" y="1552"/>
                  </a:lnTo>
                  <a:lnTo>
                    <a:pt x="2910" y="1392"/>
                  </a:lnTo>
                  <a:lnTo>
                    <a:pt x="2716" y="1301"/>
                  </a:lnTo>
                  <a:lnTo>
                    <a:pt x="2511" y="1484"/>
                  </a:lnTo>
                  <a:lnTo>
                    <a:pt x="2077" y="1221"/>
                  </a:ln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62525" tIns="162525" rIns="162525" bIns="1625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Calibri"/>
                <a:buNone/>
              </a:pPr>
              <a:endPara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6" name="Google Shape;468;p34">
              <a:extLst>
                <a:ext uri="{FF2B5EF4-FFF2-40B4-BE49-F238E27FC236}">
                  <a16:creationId xmlns:a16="http://schemas.microsoft.com/office/drawing/2014/main" id="{3A197A10-2659-B372-96BA-F173CDEC456D}"/>
                </a:ext>
              </a:extLst>
            </p:cNvPr>
            <p:cNvSpPr/>
            <p:nvPr/>
          </p:nvSpPr>
          <p:spPr>
            <a:xfrm>
              <a:off x="2559075" y="2975175"/>
              <a:ext cx="82750" cy="95875"/>
            </a:xfrm>
            <a:custGeom>
              <a:avLst/>
              <a:gdLst/>
              <a:ahLst/>
              <a:cxnLst/>
              <a:rect l="l" t="t" r="r" b="b"/>
              <a:pathLst>
                <a:path w="3310" h="3835" extrusionOk="0">
                  <a:moveTo>
                    <a:pt x="2454" y="0"/>
                  </a:moveTo>
                  <a:lnTo>
                    <a:pt x="1803" y="80"/>
                  </a:lnTo>
                  <a:lnTo>
                    <a:pt x="1712" y="240"/>
                  </a:lnTo>
                  <a:lnTo>
                    <a:pt x="753" y="57"/>
                  </a:lnTo>
                  <a:lnTo>
                    <a:pt x="616" y="879"/>
                  </a:lnTo>
                  <a:lnTo>
                    <a:pt x="114" y="1107"/>
                  </a:lnTo>
                  <a:lnTo>
                    <a:pt x="160" y="1324"/>
                  </a:lnTo>
                  <a:lnTo>
                    <a:pt x="0" y="1792"/>
                  </a:lnTo>
                  <a:lnTo>
                    <a:pt x="343" y="2442"/>
                  </a:lnTo>
                  <a:lnTo>
                    <a:pt x="594" y="2465"/>
                  </a:lnTo>
                  <a:lnTo>
                    <a:pt x="696" y="2956"/>
                  </a:lnTo>
                  <a:lnTo>
                    <a:pt x="1164" y="3755"/>
                  </a:lnTo>
                  <a:lnTo>
                    <a:pt x="1609" y="3835"/>
                  </a:lnTo>
                  <a:lnTo>
                    <a:pt x="1678" y="3641"/>
                  </a:lnTo>
                  <a:lnTo>
                    <a:pt x="1552" y="3458"/>
                  </a:lnTo>
                  <a:lnTo>
                    <a:pt x="1621" y="3207"/>
                  </a:lnTo>
                  <a:lnTo>
                    <a:pt x="1952" y="3287"/>
                  </a:lnTo>
                  <a:lnTo>
                    <a:pt x="2340" y="3184"/>
                  </a:lnTo>
                  <a:lnTo>
                    <a:pt x="2796" y="3389"/>
                  </a:lnTo>
                  <a:lnTo>
                    <a:pt x="2990" y="3001"/>
                  </a:lnTo>
                  <a:lnTo>
                    <a:pt x="3082" y="2591"/>
                  </a:lnTo>
                  <a:lnTo>
                    <a:pt x="3218" y="2191"/>
                  </a:lnTo>
                  <a:lnTo>
                    <a:pt x="2922" y="1666"/>
                  </a:lnTo>
                  <a:lnTo>
                    <a:pt x="2865" y="1039"/>
                  </a:lnTo>
                  <a:lnTo>
                    <a:pt x="3310" y="251"/>
                  </a:ln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62525" tIns="162525" rIns="162525" bIns="1625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Calibri"/>
                <a:buNone/>
              </a:pPr>
              <a:endPara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7" name="Google Shape;469;p34">
              <a:extLst>
                <a:ext uri="{FF2B5EF4-FFF2-40B4-BE49-F238E27FC236}">
                  <a16:creationId xmlns:a16="http://schemas.microsoft.com/office/drawing/2014/main" id="{9E817646-1F57-BFBB-6E49-E14382645705}"/>
                </a:ext>
              </a:extLst>
            </p:cNvPr>
            <p:cNvSpPr/>
            <p:nvPr/>
          </p:nvSpPr>
          <p:spPr>
            <a:xfrm>
              <a:off x="4018125" y="1991425"/>
              <a:ext cx="98150" cy="40250"/>
            </a:xfrm>
            <a:custGeom>
              <a:avLst/>
              <a:gdLst/>
              <a:ahLst/>
              <a:cxnLst/>
              <a:rect l="l" t="t" r="r" b="b"/>
              <a:pathLst>
                <a:path w="3926" h="1610" extrusionOk="0">
                  <a:moveTo>
                    <a:pt x="3926" y="423"/>
                  </a:moveTo>
                  <a:lnTo>
                    <a:pt x="3218" y="92"/>
                  </a:lnTo>
                  <a:lnTo>
                    <a:pt x="2739" y="206"/>
                  </a:lnTo>
                  <a:lnTo>
                    <a:pt x="2397" y="126"/>
                  </a:lnTo>
                  <a:lnTo>
                    <a:pt x="1997" y="309"/>
                  </a:lnTo>
                  <a:lnTo>
                    <a:pt x="1609" y="1"/>
                  </a:lnTo>
                  <a:lnTo>
                    <a:pt x="1335" y="126"/>
                  </a:lnTo>
                  <a:lnTo>
                    <a:pt x="1290" y="69"/>
                  </a:lnTo>
                  <a:lnTo>
                    <a:pt x="1084" y="69"/>
                  </a:lnTo>
                  <a:lnTo>
                    <a:pt x="993" y="229"/>
                  </a:lnTo>
                  <a:lnTo>
                    <a:pt x="845" y="275"/>
                  </a:lnTo>
                  <a:lnTo>
                    <a:pt x="810" y="469"/>
                  </a:lnTo>
                  <a:lnTo>
                    <a:pt x="685" y="514"/>
                  </a:lnTo>
                  <a:lnTo>
                    <a:pt x="662" y="594"/>
                  </a:lnTo>
                  <a:lnTo>
                    <a:pt x="445" y="686"/>
                  </a:lnTo>
                  <a:lnTo>
                    <a:pt x="126" y="674"/>
                  </a:lnTo>
                  <a:lnTo>
                    <a:pt x="46" y="868"/>
                  </a:lnTo>
                  <a:lnTo>
                    <a:pt x="0" y="982"/>
                  </a:lnTo>
                  <a:lnTo>
                    <a:pt x="103" y="1279"/>
                  </a:lnTo>
                  <a:lnTo>
                    <a:pt x="468" y="1507"/>
                  </a:lnTo>
                  <a:lnTo>
                    <a:pt x="742" y="1610"/>
                  </a:lnTo>
                  <a:lnTo>
                    <a:pt x="1324" y="1496"/>
                  </a:lnTo>
                  <a:lnTo>
                    <a:pt x="1370" y="1325"/>
                  </a:lnTo>
                  <a:lnTo>
                    <a:pt x="1644" y="1302"/>
                  </a:lnTo>
                  <a:lnTo>
                    <a:pt x="1963" y="1153"/>
                  </a:lnTo>
                  <a:lnTo>
                    <a:pt x="2054" y="1211"/>
                  </a:lnTo>
                  <a:lnTo>
                    <a:pt x="2363" y="1108"/>
                  </a:lnTo>
                  <a:lnTo>
                    <a:pt x="2511" y="902"/>
                  </a:lnTo>
                  <a:lnTo>
                    <a:pt x="2739" y="845"/>
                  </a:lnTo>
                  <a:lnTo>
                    <a:pt x="3515" y="1108"/>
                  </a:lnTo>
                  <a:lnTo>
                    <a:pt x="3664" y="1028"/>
                  </a:lnTo>
                  <a:lnTo>
                    <a:pt x="3766" y="674"/>
                  </a:ln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62525" tIns="162525" rIns="162525" bIns="1625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Calibri"/>
                <a:buNone/>
              </a:pPr>
              <a:endPara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8" name="Google Shape;470;p34">
              <a:extLst>
                <a:ext uri="{FF2B5EF4-FFF2-40B4-BE49-F238E27FC236}">
                  <a16:creationId xmlns:a16="http://schemas.microsoft.com/office/drawing/2014/main" id="{43A030BC-563A-A911-7187-E6A366EB1950}"/>
                </a:ext>
              </a:extLst>
            </p:cNvPr>
            <p:cNvSpPr/>
            <p:nvPr/>
          </p:nvSpPr>
          <p:spPr>
            <a:xfrm>
              <a:off x="3965900" y="2051625"/>
              <a:ext cx="50525" cy="31125"/>
            </a:xfrm>
            <a:custGeom>
              <a:avLst/>
              <a:gdLst/>
              <a:ahLst/>
              <a:cxnLst/>
              <a:rect l="l" t="t" r="r" b="b"/>
              <a:pathLst>
                <a:path w="2021" h="1245" extrusionOk="0">
                  <a:moveTo>
                    <a:pt x="2021" y="320"/>
                  </a:moveTo>
                  <a:lnTo>
                    <a:pt x="1850" y="12"/>
                  </a:lnTo>
                  <a:lnTo>
                    <a:pt x="1735" y="1"/>
                  </a:lnTo>
                  <a:lnTo>
                    <a:pt x="1598" y="161"/>
                  </a:lnTo>
                  <a:lnTo>
                    <a:pt x="994" y="172"/>
                  </a:lnTo>
                  <a:lnTo>
                    <a:pt x="651" y="366"/>
                  </a:lnTo>
                  <a:lnTo>
                    <a:pt x="46" y="320"/>
                  </a:lnTo>
                  <a:lnTo>
                    <a:pt x="1" y="743"/>
                  </a:lnTo>
                  <a:lnTo>
                    <a:pt x="206" y="1131"/>
                  </a:lnTo>
                  <a:lnTo>
                    <a:pt x="46" y="1199"/>
                  </a:lnTo>
                  <a:lnTo>
                    <a:pt x="549" y="1222"/>
                  </a:lnTo>
                  <a:lnTo>
                    <a:pt x="663" y="1085"/>
                  </a:lnTo>
                  <a:lnTo>
                    <a:pt x="914" y="1222"/>
                  </a:lnTo>
                  <a:lnTo>
                    <a:pt x="1199" y="1245"/>
                  </a:lnTo>
                  <a:lnTo>
                    <a:pt x="1176" y="1005"/>
                  </a:lnTo>
                  <a:lnTo>
                    <a:pt x="1416" y="914"/>
                  </a:lnTo>
                  <a:lnTo>
                    <a:pt x="1462" y="560"/>
                  </a:ln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62525" tIns="162525" rIns="162525" bIns="1625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Calibri"/>
                <a:buNone/>
              </a:pPr>
              <a:endPara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9" name="Google Shape;471;p34">
              <a:extLst>
                <a:ext uri="{FF2B5EF4-FFF2-40B4-BE49-F238E27FC236}">
                  <a16:creationId xmlns:a16="http://schemas.microsoft.com/office/drawing/2014/main" id="{691EB9DA-406E-3D67-B90F-7D25C9C3C909}"/>
                </a:ext>
              </a:extLst>
            </p:cNvPr>
            <p:cNvSpPr/>
            <p:nvPr/>
          </p:nvSpPr>
          <p:spPr>
            <a:xfrm>
              <a:off x="3899725" y="1585450"/>
              <a:ext cx="181750" cy="280475"/>
            </a:xfrm>
            <a:custGeom>
              <a:avLst/>
              <a:gdLst/>
              <a:ahLst/>
              <a:cxnLst/>
              <a:rect l="l" t="t" r="r" b="b"/>
              <a:pathLst>
                <a:path w="7270" h="11219" extrusionOk="0">
                  <a:moveTo>
                    <a:pt x="7270" y="2431"/>
                  </a:moveTo>
                  <a:lnTo>
                    <a:pt x="7007" y="2112"/>
                  </a:lnTo>
                  <a:lnTo>
                    <a:pt x="6756" y="913"/>
                  </a:lnTo>
                  <a:lnTo>
                    <a:pt x="5729" y="388"/>
                  </a:lnTo>
                  <a:lnTo>
                    <a:pt x="4885" y="0"/>
                  </a:lnTo>
                  <a:lnTo>
                    <a:pt x="4531" y="46"/>
                  </a:lnTo>
                  <a:lnTo>
                    <a:pt x="4531" y="548"/>
                  </a:lnTo>
                  <a:lnTo>
                    <a:pt x="3401" y="423"/>
                  </a:lnTo>
                  <a:lnTo>
                    <a:pt x="3321" y="856"/>
                  </a:lnTo>
                  <a:lnTo>
                    <a:pt x="2750" y="845"/>
                  </a:lnTo>
                  <a:lnTo>
                    <a:pt x="2431" y="1404"/>
                  </a:lnTo>
                  <a:lnTo>
                    <a:pt x="1952" y="2271"/>
                  </a:lnTo>
                  <a:lnTo>
                    <a:pt x="1141" y="3401"/>
                  </a:lnTo>
                  <a:lnTo>
                    <a:pt x="1392" y="3675"/>
                  </a:lnTo>
                  <a:lnTo>
                    <a:pt x="1210" y="3983"/>
                  </a:lnTo>
                  <a:lnTo>
                    <a:pt x="594" y="3972"/>
                  </a:lnTo>
                  <a:lnTo>
                    <a:pt x="263" y="4725"/>
                  </a:lnTo>
                  <a:lnTo>
                    <a:pt x="411" y="5809"/>
                  </a:lnTo>
                  <a:lnTo>
                    <a:pt x="856" y="6220"/>
                  </a:lnTo>
                  <a:lnTo>
                    <a:pt x="719" y="7213"/>
                  </a:lnTo>
                  <a:lnTo>
                    <a:pt x="240" y="7783"/>
                  </a:lnTo>
                  <a:lnTo>
                    <a:pt x="0" y="8251"/>
                  </a:lnTo>
                  <a:lnTo>
                    <a:pt x="594" y="9450"/>
                  </a:lnTo>
                  <a:lnTo>
                    <a:pt x="1221" y="10408"/>
                  </a:lnTo>
                  <a:lnTo>
                    <a:pt x="1507" y="11218"/>
                  </a:lnTo>
                  <a:lnTo>
                    <a:pt x="2260" y="11173"/>
                  </a:lnTo>
                  <a:lnTo>
                    <a:pt x="2579" y="10500"/>
                  </a:lnTo>
                  <a:lnTo>
                    <a:pt x="3390" y="10579"/>
                  </a:lnTo>
                  <a:lnTo>
                    <a:pt x="3675" y="9792"/>
                  </a:lnTo>
                  <a:lnTo>
                    <a:pt x="3766" y="8365"/>
                  </a:lnTo>
                  <a:lnTo>
                    <a:pt x="4417" y="8183"/>
                  </a:lnTo>
                  <a:lnTo>
                    <a:pt x="4885" y="7236"/>
                  </a:lnTo>
                  <a:lnTo>
                    <a:pt x="4200" y="6768"/>
                  </a:lnTo>
                  <a:lnTo>
                    <a:pt x="3686" y="6197"/>
                  </a:lnTo>
                  <a:lnTo>
                    <a:pt x="3994" y="5045"/>
                  </a:lnTo>
                  <a:lnTo>
                    <a:pt x="5090" y="4337"/>
                  </a:lnTo>
                  <a:lnTo>
                    <a:pt x="5957" y="3698"/>
                  </a:lnTo>
                  <a:lnTo>
                    <a:pt x="5786" y="3196"/>
                  </a:lnTo>
                  <a:lnTo>
                    <a:pt x="6277" y="2648"/>
                  </a:ln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62525" tIns="162525" rIns="162525" bIns="1625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Calibri"/>
                <a:buNone/>
              </a:pPr>
              <a:endPara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0" name="Google Shape;472;p34">
              <a:extLst>
                <a:ext uri="{FF2B5EF4-FFF2-40B4-BE49-F238E27FC236}">
                  <a16:creationId xmlns:a16="http://schemas.microsoft.com/office/drawing/2014/main" id="{1EF41D56-9FAA-1366-5682-15A995800543}"/>
                </a:ext>
              </a:extLst>
            </p:cNvPr>
            <p:cNvSpPr/>
            <p:nvPr/>
          </p:nvSpPr>
          <p:spPr>
            <a:xfrm>
              <a:off x="4317400" y="3694425"/>
              <a:ext cx="27125" cy="37100"/>
            </a:xfrm>
            <a:custGeom>
              <a:avLst/>
              <a:gdLst/>
              <a:ahLst/>
              <a:cxnLst/>
              <a:rect l="l" t="t" r="r" b="b"/>
              <a:pathLst>
                <a:path w="1085" h="1484" extrusionOk="0">
                  <a:moveTo>
                    <a:pt x="948" y="171"/>
                  </a:moveTo>
                  <a:lnTo>
                    <a:pt x="571" y="0"/>
                  </a:lnTo>
                  <a:lnTo>
                    <a:pt x="343" y="69"/>
                  </a:lnTo>
                  <a:lnTo>
                    <a:pt x="240" y="320"/>
                  </a:lnTo>
                  <a:lnTo>
                    <a:pt x="12" y="662"/>
                  </a:lnTo>
                  <a:lnTo>
                    <a:pt x="1" y="982"/>
                  </a:lnTo>
                  <a:lnTo>
                    <a:pt x="423" y="1484"/>
                  </a:lnTo>
                  <a:lnTo>
                    <a:pt x="891" y="1381"/>
                  </a:lnTo>
                  <a:lnTo>
                    <a:pt x="1085" y="982"/>
                  </a:lnTo>
                  <a:lnTo>
                    <a:pt x="1039" y="582"/>
                  </a:ln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62525" tIns="162525" rIns="162525" bIns="1625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Calibri"/>
                <a:buNone/>
              </a:pPr>
              <a:endPara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1" name="Google Shape;473;p34">
              <a:extLst>
                <a:ext uri="{FF2B5EF4-FFF2-40B4-BE49-F238E27FC236}">
                  <a16:creationId xmlns:a16="http://schemas.microsoft.com/office/drawing/2014/main" id="{D7D33399-1A07-C4DB-3A38-D8FE7F833156}"/>
                </a:ext>
              </a:extLst>
            </p:cNvPr>
            <p:cNvSpPr/>
            <p:nvPr/>
          </p:nvSpPr>
          <p:spPr>
            <a:xfrm>
              <a:off x="4398425" y="2266175"/>
              <a:ext cx="115875" cy="113000"/>
            </a:xfrm>
            <a:custGeom>
              <a:avLst/>
              <a:gdLst/>
              <a:ahLst/>
              <a:cxnLst/>
              <a:rect l="l" t="t" r="r" b="b"/>
              <a:pathLst>
                <a:path w="4635" h="4520" extrusionOk="0">
                  <a:moveTo>
                    <a:pt x="2420" y="3561"/>
                  </a:moveTo>
                  <a:lnTo>
                    <a:pt x="3984" y="2603"/>
                  </a:lnTo>
                  <a:lnTo>
                    <a:pt x="4120" y="1496"/>
                  </a:lnTo>
                  <a:lnTo>
                    <a:pt x="3949" y="822"/>
                  </a:lnTo>
                  <a:lnTo>
                    <a:pt x="4326" y="594"/>
                  </a:lnTo>
                  <a:lnTo>
                    <a:pt x="4634" y="1"/>
                  </a:lnTo>
                  <a:lnTo>
                    <a:pt x="3790" y="161"/>
                  </a:lnTo>
                  <a:lnTo>
                    <a:pt x="3390" y="138"/>
                  </a:lnTo>
                  <a:lnTo>
                    <a:pt x="2568" y="491"/>
                  </a:lnTo>
                  <a:lnTo>
                    <a:pt x="1964" y="491"/>
                  </a:lnTo>
                  <a:lnTo>
                    <a:pt x="1530" y="320"/>
                  </a:lnTo>
                  <a:lnTo>
                    <a:pt x="754" y="583"/>
                  </a:lnTo>
                  <a:lnTo>
                    <a:pt x="480" y="389"/>
                  </a:lnTo>
                  <a:lnTo>
                    <a:pt x="491" y="902"/>
                  </a:lnTo>
                  <a:lnTo>
                    <a:pt x="320" y="1119"/>
                  </a:lnTo>
                  <a:lnTo>
                    <a:pt x="149" y="1325"/>
                  </a:lnTo>
                  <a:lnTo>
                    <a:pt x="1" y="1690"/>
                  </a:lnTo>
                  <a:lnTo>
                    <a:pt x="160" y="2409"/>
                  </a:lnTo>
                  <a:lnTo>
                    <a:pt x="503" y="2443"/>
                  </a:lnTo>
                  <a:lnTo>
                    <a:pt x="674" y="2808"/>
                  </a:lnTo>
                  <a:lnTo>
                    <a:pt x="309" y="3151"/>
                  </a:lnTo>
                  <a:lnTo>
                    <a:pt x="172" y="3641"/>
                  </a:lnTo>
                  <a:lnTo>
                    <a:pt x="217" y="4018"/>
                  </a:lnTo>
                  <a:lnTo>
                    <a:pt x="138" y="4155"/>
                  </a:lnTo>
                  <a:lnTo>
                    <a:pt x="149" y="4155"/>
                  </a:lnTo>
                  <a:lnTo>
                    <a:pt x="1051" y="4520"/>
                  </a:ln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62525" tIns="162525" rIns="162525" bIns="1625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Calibri"/>
                <a:buNone/>
              </a:pPr>
              <a:endPara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2" name="Google Shape;474;p34">
              <a:extLst>
                <a:ext uri="{FF2B5EF4-FFF2-40B4-BE49-F238E27FC236}">
                  <a16:creationId xmlns:a16="http://schemas.microsoft.com/office/drawing/2014/main" id="{14BA112A-B5F7-571E-EC2B-F681497B2225}"/>
                </a:ext>
              </a:extLst>
            </p:cNvPr>
            <p:cNvSpPr/>
            <p:nvPr/>
          </p:nvSpPr>
          <p:spPr>
            <a:xfrm>
              <a:off x="3990150" y="2580875"/>
              <a:ext cx="204875" cy="362650"/>
            </a:xfrm>
            <a:custGeom>
              <a:avLst/>
              <a:gdLst/>
              <a:ahLst/>
              <a:cxnLst/>
              <a:rect l="l" t="t" r="r" b="b"/>
              <a:pathLst>
                <a:path w="8195" h="14506" extrusionOk="0">
                  <a:moveTo>
                    <a:pt x="8035" y="3481"/>
                  </a:moveTo>
                  <a:lnTo>
                    <a:pt x="4840" y="1746"/>
                  </a:lnTo>
                  <a:lnTo>
                    <a:pt x="1656" y="0"/>
                  </a:lnTo>
                  <a:lnTo>
                    <a:pt x="891" y="503"/>
                  </a:lnTo>
                  <a:lnTo>
                    <a:pt x="1119" y="1918"/>
                  </a:lnTo>
                  <a:lnTo>
                    <a:pt x="1405" y="2146"/>
                  </a:lnTo>
                  <a:lnTo>
                    <a:pt x="1427" y="2443"/>
                  </a:lnTo>
                  <a:lnTo>
                    <a:pt x="1758" y="2751"/>
                  </a:lnTo>
                  <a:lnTo>
                    <a:pt x="1599" y="3139"/>
                  </a:lnTo>
                  <a:lnTo>
                    <a:pt x="1347" y="4976"/>
                  </a:lnTo>
                  <a:lnTo>
                    <a:pt x="1313" y="6163"/>
                  </a:lnTo>
                  <a:lnTo>
                    <a:pt x="332" y="7019"/>
                  </a:lnTo>
                  <a:lnTo>
                    <a:pt x="1" y="8217"/>
                  </a:lnTo>
                  <a:lnTo>
                    <a:pt x="343" y="8548"/>
                  </a:lnTo>
                  <a:lnTo>
                    <a:pt x="343" y="9130"/>
                  </a:lnTo>
                  <a:lnTo>
                    <a:pt x="857" y="9164"/>
                  </a:lnTo>
                  <a:lnTo>
                    <a:pt x="788" y="9575"/>
                  </a:lnTo>
                  <a:lnTo>
                    <a:pt x="1108" y="10157"/>
                  </a:lnTo>
                  <a:lnTo>
                    <a:pt x="1176" y="10762"/>
                  </a:lnTo>
                  <a:lnTo>
                    <a:pt x="1142" y="11367"/>
                  </a:lnTo>
                  <a:lnTo>
                    <a:pt x="1587" y="12200"/>
                  </a:lnTo>
                  <a:lnTo>
                    <a:pt x="1142" y="12189"/>
                  </a:lnTo>
                  <a:lnTo>
                    <a:pt x="914" y="12246"/>
                  </a:lnTo>
                  <a:lnTo>
                    <a:pt x="560" y="12154"/>
                  </a:lnTo>
                  <a:lnTo>
                    <a:pt x="389" y="12588"/>
                  </a:lnTo>
                  <a:lnTo>
                    <a:pt x="857" y="13113"/>
                  </a:lnTo>
                  <a:lnTo>
                    <a:pt x="1211" y="13273"/>
                  </a:lnTo>
                  <a:lnTo>
                    <a:pt x="1325" y="13638"/>
                  </a:lnTo>
                  <a:lnTo>
                    <a:pt x="1587" y="14266"/>
                  </a:lnTo>
                  <a:lnTo>
                    <a:pt x="1462" y="14505"/>
                  </a:lnTo>
                  <a:lnTo>
                    <a:pt x="2123" y="14448"/>
                  </a:lnTo>
                  <a:lnTo>
                    <a:pt x="2272" y="14209"/>
                  </a:lnTo>
                  <a:lnTo>
                    <a:pt x="2397" y="14243"/>
                  </a:lnTo>
                  <a:lnTo>
                    <a:pt x="2603" y="14437"/>
                  </a:lnTo>
                  <a:lnTo>
                    <a:pt x="3607" y="14094"/>
                  </a:lnTo>
                  <a:lnTo>
                    <a:pt x="3938" y="13741"/>
                  </a:lnTo>
                  <a:lnTo>
                    <a:pt x="4349" y="13421"/>
                  </a:lnTo>
                  <a:lnTo>
                    <a:pt x="4269" y="13102"/>
                  </a:lnTo>
                  <a:lnTo>
                    <a:pt x="4497" y="13010"/>
                  </a:lnTo>
                  <a:lnTo>
                    <a:pt x="5273" y="13067"/>
                  </a:lnTo>
                  <a:lnTo>
                    <a:pt x="6015" y="12657"/>
                  </a:lnTo>
                  <a:lnTo>
                    <a:pt x="6586" y="11652"/>
                  </a:lnTo>
                  <a:lnTo>
                    <a:pt x="6985" y="11298"/>
                  </a:lnTo>
                  <a:lnTo>
                    <a:pt x="7476" y="11139"/>
                  </a:lnTo>
                  <a:lnTo>
                    <a:pt x="7476" y="10910"/>
                  </a:lnTo>
                  <a:lnTo>
                    <a:pt x="7179" y="10659"/>
                  </a:lnTo>
                  <a:lnTo>
                    <a:pt x="7168" y="10134"/>
                  </a:lnTo>
                  <a:lnTo>
                    <a:pt x="6996" y="9769"/>
                  </a:lnTo>
                  <a:lnTo>
                    <a:pt x="6711" y="9826"/>
                  </a:lnTo>
                  <a:lnTo>
                    <a:pt x="6780" y="9484"/>
                  </a:lnTo>
                  <a:lnTo>
                    <a:pt x="6985" y="9119"/>
                  </a:lnTo>
                  <a:lnTo>
                    <a:pt x="6882" y="8731"/>
                  </a:lnTo>
                  <a:lnTo>
                    <a:pt x="7133" y="8457"/>
                  </a:lnTo>
                  <a:lnTo>
                    <a:pt x="6962" y="8251"/>
                  </a:lnTo>
                  <a:lnTo>
                    <a:pt x="7168" y="7692"/>
                  </a:lnTo>
                  <a:lnTo>
                    <a:pt x="7510" y="7019"/>
                  </a:lnTo>
                  <a:lnTo>
                    <a:pt x="8195" y="7076"/>
                  </a:ln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62525" tIns="162525" rIns="162525" bIns="1625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Calibri"/>
                <a:buNone/>
              </a:pPr>
              <a:endPara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3" name="Google Shape;475;p34">
              <a:extLst>
                <a:ext uri="{FF2B5EF4-FFF2-40B4-BE49-F238E27FC236}">
                  <a16:creationId xmlns:a16="http://schemas.microsoft.com/office/drawing/2014/main" id="{5DC97BB3-F035-6D9E-2169-8B3E0E9CA876}"/>
                </a:ext>
              </a:extLst>
            </p:cNvPr>
            <p:cNvSpPr/>
            <p:nvPr/>
          </p:nvSpPr>
          <p:spPr>
            <a:xfrm>
              <a:off x="3720250" y="2862175"/>
              <a:ext cx="38550" cy="115300"/>
            </a:xfrm>
            <a:custGeom>
              <a:avLst/>
              <a:gdLst/>
              <a:ahLst/>
              <a:cxnLst/>
              <a:rect l="l" t="t" r="r" b="b"/>
              <a:pathLst>
                <a:path w="1542" h="4612" extrusionOk="0">
                  <a:moveTo>
                    <a:pt x="754" y="24"/>
                  </a:moveTo>
                  <a:lnTo>
                    <a:pt x="58" y="1"/>
                  </a:lnTo>
                  <a:lnTo>
                    <a:pt x="1" y="275"/>
                  </a:lnTo>
                  <a:lnTo>
                    <a:pt x="343" y="743"/>
                  </a:lnTo>
                  <a:lnTo>
                    <a:pt x="332" y="1405"/>
                  </a:lnTo>
                  <a:lnTo>
                    <a:pt x="412" y="2135"/>
                  </a:lnTo>
                  <a:lnTo>
                    <a:pt x="617" y="2454"/>
                  </a:lnTo>
                  <a:lnTo>
                    <a:pt x="446" y="3276"/>
                  </a:lnTo>
                  <a:lnTo>
                    <a:pt x="503" y="3733"/>
                  </a:lnTo>
                  <a:lnTo>
                    <a:pt x="720" y="4303"/>
                  </a:lnTo>
                  <a:lnTo>
                    <a:pt x="891" y="4611"/>
                  </a:lnTo>
                  <a:lnTo>
                    <a:pt x="1542" y="4429"/>
                  </a:lnTo>
                  <a:lnTo>
                    <a:pt x="1348" y="3801"/>
                  </a:lnTo>
                  <a:lnTo>
                    <a:pt x="1370" y="1713"/>
                  </a:lnTo>
                  <a:lnTo>
                    <a:pt x="1211" y="1530"/>
                  </a:lnTo>
                  <a:lnTo>
                    <a:pt x="1188" y="1085"/>
                  </a:lnTo>
                  <a:lnTo>
                    <a:pt x="902" y="765"/>
                  </a:lnTo>
                  <a:lnTo>
                    <a:pt x="663" y="492"/>
                  </a:ln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62525" tIns="162525" rIns="162525" bIns="1625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Calibri"/>
                <a:buNone/>
              </a:pPr>
              <a:endPara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4" name="Google Shape;476;p34">
              <a:extLst>
                <a:ext uri="{FF2B5EF4-FFF2-40B4-BE49-F238E27FC236}">
                  <a16:creationId xmlns:a16="http://schemas.microsoft.com/office/drawing/2014/main" id="{81CC706E-6250-6554-F0E8-B45A2DE31773}"/>
                </a:ext>
              </a:extLst>
            </p:cNvPr>
            <p:cNvSpPr/>
            <p:nvPr/>
          </p:nvSpPr>
          <p:spPr>
            <a:xfrm>
              <a:off x="5643225" y="2649050"/>
              <a:ext cx="173475" cy="334125"/>
            </a:xfrm>
            <a:custGeom>
              <a:avLst/>
              <a:gdLst/>
              <a:ahLst/>
              <a:cxnLst/>
              <a:rect l="l" t="t" r="r" b="b"/>
              <a:pathLst>
                <a:path w="6939" h="13365" extrusionOk="0">
                  <a:moveTo>
                    <a:pt x="6722" y="5581"/>
                  </a:moveTo>
                  <a:lnTo>
                    <a:pt x="6939" y="5159"/>
                  </a:lnTo>
                  <a:lnTo>
                    <a:pt x="6859" y="4395"/>
                  </a:lnTo>
                  <a:lnTo>
                    <a:pt x="6117" y="3607"/>
                  </a:lnTo>
                  <a:lnTo>
                    <a:pt x="5934" y="2706"/>
                  </a:lnTo>
                  <a:lnTo>
                    <a:pt x="5238" y="1964"/>
                  </a:lnTo>
                  <a:lnTo>
                    <a:pt x="4622" y="1907"/>
                  </a:lnTo>
                  <a:lnTo>
                    <a:pt x="4508" y="2226"/>
                  </a:lnTo>
                  <a:lnTo>
                    <a:pt x="4051" y="2249"/>
                  </a:lnTo>
                  <a:lnTo>
                    <a:pt x="3800" y="2078"/>
                  </a:lnTo>
                  <a:lnTo>
                    <a:pt x="3036" y="2626"/>
                  </a:lnTo>
                  <a:lnTo>
                    <a:pt x="2899" y="1815"/>
                  </a:lnTo>
                  <a:lnTo>
                    <a:pt x="2956" y="857"/>
                  </a:lnTo>
                  <a:lnTo>
                    <a:pt x="2408" y="811"/>
                  </a:lnTo>
                  <a:lnTo>
                    <a:pt x="2283" y="275"/>
                  </a:lnTo>
                  <a:lnTo>
                    <a:pt x="1917" y="1"/>
                  </a:lnTo>
                  <a:lnTo>
                    <a:pt x="1484" y="195"/>
                  </a:lnTo>
                  <a:lnTo>
                    <a:pt x="1084" y="594"/>
                  </a:lnTo>
                  <a:lnTo>
                    <a:pt x="525" y="640"/>
                  </a:lnTo>
                  <a:lnTo>
                    <a:pt x="320" y="1621"/>
                  </a:lnTo>
                  <a:lnTo>
                    <a:pt x="0" y="1781"/>
                  </a:lnTo>
                  <a:lnTo>
                    <a:pt x="502" y="2580"/>
                  </a:lnTo>
                  <a:lnTo>
                    <a:pt x="1084" y="3242"/>
                  </a:lnTo>
                  <a:lnTo>
                    <a:pt x="1495" y="3835"/>
                  </a:lnTo>
                  <a:lnTo>
                    <a:pt x="1301" y="4634"/>
                  </a:lnTo>
                  <a:lnTo>
                    <a:pt x="1061" y="4794"/>
                  </a:lnTo>
                  <a:lnTo>
                    <a:pt x="1301" y="5251"/>
                  </a:lnTo>
                  <a:lnTo>
                    <a:pt x="1895" y="5981"/>
                  </a:lnTo>
                  <a:lnTo>
                    <a:pt x="2043" y="6472"/>
                  </a:lnTo>
                  <a:lnTo>
                    <a:pt x="2066" y="6905"/>
                  </a:lnTo>
                  <a:lnTo>
                    <a:pt x="2465" y="7727"/>
                  </a:lnTo>
                  <a:lnTo>
                    <a:pt x="2100" y="8571"/>
                  </a:lnTo>
                  <a:lnTo>
                    <a:pt x="1780" y="9519"/>
                  </a:lnTo>
                  <a:lnTo>
                    <a:pt x="1598" y="10386"/>
                  </a:lnTo>
                  <a:lnTo>
                    <a:pt x="1552" y="10945"/>
                  </a:lnTo>
                  <a:lnTo>
                    <a:pt x="1723" y="11459"/>
                  </a:lnTo>
                  <a:lnTo>
                    <a:pt x="1826" y="10911"/>
                  </a:lnTo>
                  <a:lnTo>
                    <a:pt x="2237" y="11356"/>
                  </a:lnTo>
                  <a:lnTo>
                    <a:pt x="2693" y="11858"/>
                  </a:lnTo>
                  <a:lnTo>
                    <a:pt x="2853" y="12315"/>
                  </a:lnTo>
                  <a:lnTo>
                    <a:pt x="3195" y="12657"/>
                  </a:lnTo>
                  <a:lnTo>
                    <a:pt x="3321" y="12497"/>
                  </a:lnTo>
                  <a:lnTo>
                    <a:pt x="3994" y="12897"/>
                  </a:lnTo>
                  <a:lnTo>
                    <a:pt x="4086" y="13365"/>
                  </a:lnTo>
                  <a:lnTo>
                    <a:pt x="4611" y="13250"/>
                  </a:lnTo>
                  <a:lnTo>
                    <a:pt x="4850" y="12885"/>
                  </a:lnTo>
                  <a:lnTo>
                    <a:pt x="4405" y="12406"/>
                  </a:lnTo>
                  <a:lnTo>
                    <a:pt x="3926" y="12292"/>
                  </a:lnTo>
                  <a:lnTo>
                    <a:pt x="3458" y="11778"/>
                  </a:lnTo>
                  <a:lnTo>
                    <a:pt x="3253" y="11002"/>
                  </a:lnTo>
                  <a:lnTo>
                    <a:pt x="2887" y="10169"/>
                  </a:lnTo>
                  <a:lnTo>
                    <a:pt x="2351" y="10146"/>
                  </a:lnTo>
                  <a:lnTo>
                    <a:pt x="2260" y="9484"/>
                  </a:lnTo>
                  <a:lnTo>
                    <a:pt x="2454" y="8686"/>
                  </a:lnTo>
                  <a:lnTo>
                    <a:pt x="2773" y="7362"/>
                  </a:lnTo>
                  <a:lnTo>
                    <a:pt x="2739" y="6357"/>
                  </a:lnTo>
                  <a:lnTo>
                    <a:pt x="3435" y="6346"/>
                  </a:lnTo>
                  <a:lnTo>
                    <a:pt x="3401" y="7065"/>
                  </a:lnTo>
                  <a:lnTo>
                    <a:pt x="4063" y="7042"/>
                  </a:lnTo>
                  <a:lnTo>
                    <a:pt x="4827" y="7464"/>
                  </a:lnTo>
                  <a:lnTo>
                    <a:pt x="4519" y="6357"/>
                  </a:lnTo>
                  <a:lnTo>
                    <a:pt x="4953" y="5616"/>
                  </a:lnTo>
                  <a:lnTo>
                    <a:pt x="5969" y="5433"/>
                  </a:ln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62525" tIns="162525" rIns="162525" bIns="1625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Calibri"/>
                <a:buNone/>
              </a:pPr>
              <a:endPara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5" name="Google Shape;477;p34">
              <a:extLst>
                <a:ext uri="{FF2B5EF4-FFF2-40B4-BE49-F238E27FC236}">
                  <a16:creationId xmlns:a16="http://schemas.microsoft.com/office/drawing/2014/main" id="{8EC730D7-5BA3-73D2-B9AF-FCE33A9FB2F7}"/>
                </a:ext>
              </a:extLst>
            </p:cNvPr>
            <p:cNvSpPr/>
            <p:nvPr/>
          </p:nvSpPr>
          <p:spPr>
            <a:xfrm>
              <a:off x="4972475" y="2181450"/>
              <a:ext cx="151225" cy="96450"/>
            </a:xfrm>
            <a:custGeom>
              <a:avLst/>
              <a:gdLst/>
              <a:ahLst/>
              <a:cxnLst/>
              <a:rect l="l" t="t" r="r" b="b"/>
              <a:pathLst>
                <a:path w="6049" h="3858" extrusionOk="0">
                  <a:moveTo>
                    <a:pt x="2362" y="639"/>
                  </a:moveTo>
                  <a:lnTo>
                    <a:pt x="2066" y="674"/>
                  </a:lnTo>
                  <a:lnTo>
                    <a:pt x="1883" y="411"/>
                  </a:lnTo>
                  <a:lnTo>
                    <a:pt x="1906" y="0"/>
                  </a:lnTo>
                  <a:lnTo>
                    <a:pt x="993" y="217"/>
                  </a:lnTo>
                  <a:lnTo>
                    <a:pt x="924" y="788"/>
                  </a:lnTo>
                  <a:lnTo>
                    <a:pt x="708" y="1290"/>
                  </a:lnTo>
                  <a:lnTo>
                    <a:pt x="80" y="1244"/>
                  </a:lnTo>
                  <a:lnTo>
                    <a:pt x="0" y="1644"/>
                  </a:lnTo>
                  <a:lnTo>
                    <a:pt x="593" y="1872"/>
                  </a:lnTo>
                  <a:lnTo>
                    <a:pt x="936" y="2545"/>
                  </a:lnTo>
                  <a:lnTo>
                    <a:pt x="753" y="3481"/>
                  </a:lnTo>
                  <a:lnTo>
                    <a:pt x="1016" y="3595"/>
                  </a:lnTo>
                  <a:lnTo>
                    <a:pt x="1484" y="3298"/>
                  </a:lnTo>
                  <a:lnTo>
                    <a:pt x="1780" y="3481"/>
                  </a:lnTo>
                  <a:lnTo>
                    <a:pt x="1906" y="3059"/>
                  </a:lnTo>
                  <a:lnTo>
                    <a:pt x="2362" y="3070"/>
                  </a:lnTo>
                  <a:lnTo>
                    <a:pt x="2454" y="2945"/>
                  </a:lnTo>
                  <a:lnTo>
                    <a:pt x="2419" y="2568"/>
                  </a:lnTo>
                  <a:lnTo>
                    <a:pt x="2670" y="2237"/>
                  </a:lnTo>
                  <a:lnTo>
                    <a:pt x="3127" y="2454"/>
                  </a:lnTo>
                  <a:lnTo>
                    <a:pt x="3127" y="2739"/>
                  </a:lnTo>
                  <a:lnTo>
                    <a:pt x="3355" y="2785"/>
                  </a:lnTo>
                  <a:lnTo>
                    <a:pt x="3492" y="3550"/>
                  </a:lnTo>
                  <a:lnTo>
                    <a:pt x="3869" y="3858"/>
                  </a:lnTo>
                  <a:lnTo>
                    <a:pt x="4074" y="3664"/>
                  </a:lnTo>
                  <a:lnTo>
                    <a:pt x="4371" y="3572"/>
                  </a:lnTo>
                  <a:lnTo>
                    <a:pt x="4736" y="3150"/>
                  </a:lnTo>
                  <a:lnTo>
                    <a:pt x="5272" y="3230"/>
                  </a:lnTo>
                  <a:lnTo>
                    <a:pt x="6048" y="3230"/>
                  </a:lnTo>
                  <a:lnTo>
                    <a:pt x="5786" y="2694"/>
                  </a:lnTo>
                  <a:lnTo>
                    <a:pt x="5706" y="2340"/>
                  </a:lnTo>
                  <a:lnTo>
                    <a:pt x="5204" y="2146"/>
                  </a:lnTo>
                  <a:lnTo>
                    <a:pt x="4976" y="2226"/>
                  </a:lnTo>
                  <a:lnTo>
                    <a:pt x="4553" y="1381"/>
                  </a:lnTo>
                  <a:lnTo>
                    <a:pt x="3195" y="1518"/>
                  </a:lnTo>
                  <a:lnTo>
                    <a:pt x="2180" y="1233"/>
                  </a:lnTo>
                  <a:lnTo>
                    <a:pt x="1415" y="1301"/>
                  </a:lnTo>
                  <a:lnTo>
                    <a:pt x="1324" y="776"/>
                  </a:lnTo>
                  <a:lnTo>
                    <a:pt x="2168" y="925"/>
                  </a:ln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62525" tIns="162525" rIns="162525" bIns="1625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Calibri"/>
                <a:buNone/>
              </a:pPr>
              <a:endPara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6" name="Google Shape;478;p34">
              <a:extLst>
                <a:ext uri="{FF2B5EF4-FFF2-40B4-BE49-F238E27FC236}">
                  <a16:creationId xmlns:a16="http://schemas.microsoft.com/office/drawing/2014/main" id="{832F918E-F507-4D72-96A8-5EAB48B28856}"/>
                </a:ext>
              </a:extLst>
            </p:cNvPr>
            <p:cNvSpPr/>
            <p:nvPr/>
          </p:nvSpPr>
          <p:spPr>
            <a:xfrm>
              <a:off x="4682025" y="2141800"/>
              <a:ext cx="283625" cy="169775"/>
            </a:xfrm>
            <a:custGeom>
              <a:avLst/>
              <a:gdLst/>
              <a:ahLst/>
              <a:cxnLst/>
              <a:rect l="l" t="t" r="r" b="b"/>
              <a:pathLst>
                <a:path w="11345" h="6791" extrusionOk="0">
                  <a:moveTo>
                    <a:pt x="11344" y="4873"/>
                  </a:moveTo>
                  <a:lnTo>
                    <a:pt x="11230" y="4302"/>
                  </a:lnTo>
                  <a:lnTo>
                    <a:pt x="10134" y="3914"/>
                  </a:lnTo>
                  <a:lnTo>
                    <a:pt x="9244" y="3458"/>
                  </a:lnTo>
                  <a:lnTo>
                    <a:pt x="8651" y="3024"/>
                  </a:lnTo>
                  <a:lnTo>
                    <a:pt x="7647" y="2397"/>
                  </a:lnTo>
                  <a:lnTo>
                    <a:pt x="7030" y="1484"/>
                  </a:lnTo>
                  <a:lnTo>
                    <a:pt x="6745" y="1312"/>
                  </a:lnTo>
                  <a:lnTo>
                    <a:pt x="5969" y="1358"/>
                  </a:lnTo>
                  <a:lnTo>
                    <a:pt x="5638" y="1176"/>
                  </a:lnTo>
                  <a:lnTo>
                    <a:pt x="5364" y="479"/>
                  </a:lnTo>
                  <a:lnTo>
                    <a:pt x="4257" y="0"/>
                  </a:lnTo>
                  <a:lnTo>
                    <a:pt x="3778" y="514"/>
                  </a:lnTo>
                  <a:lnTo>
                    <a:pt x="3241" y="833"/>
                  </a:lnTo>
                  <a:lnTo>
                    <a:pt x="3470" y="1278"/>
                  </a:lnTo>
                  <a:lnTo>
                    <a:pt x="2637" y="1290"/>
                  </a:lnTo>
                  <a:lnTo>
                    <a:pt x="2283" y="1335"/>
                  </a:lnTo>
                  <a:lnTo>
                    <a:pt x="1587" y="628"/>
                  </a:lnTo>
                  <a:lnTo>
                    <a:pt x="1039" y="388"/>
                  </a:lnTo>
                  <a:lnTo>
                    <a:pt x="263" y="571"/>
                  </a:lnTo>
                  <a:lnTo>
                    <a:pt x="0" y="856"/>
                  </a:lnTo>
                  <a:lnTo>
                    <a:pt x="354" y="1427"/>
                  </a:lnTo>
                  <a:lnTo>
                    <a:pt x="286" y="788"/>
                  </a:lnTo>
                  <a:lnTo>
                    <a:pt x="822" y="559"/>
                  </a:lnTo>
                  <a:lnTo>
                    <a:pt x="1164" y="1073"/>
                  </a:lnTo>
                  <a:lnTo>
                    <a:pt x="1815" y="1598"/>
                  </a:lnTo>
                  <a:lnTo>
                    <a:pt x="1244" y="1883"/>
                  </a:lnTo>
                  <a:lnTo>
                    <a:pt x="491" y="1678"/>
                  </a:lnTo>
                  <a:lnTo>
                    <a:pt x="503" y="2419"/>
                  </a:lnTo>
                  <a:lnTo>
                    <a:pt x="1005" y="2477"/>
                  </a:lnTo>
                  <a:lnTo>
                    <a:pt x="948" y="3104"/>
                  </a:lnTo>
                  <a:lnTo>
                    <a:pt x="1587" y="3401"/>
                  </a:lnTo>
                  <a:lnTo>
                    <a:pt x="1689" y="4371"/>
                  </a:lnTo>
                  <a:lnTo>
                    <a:pt x="1940" y="5010"/>
                  </a:lnTo>
                  <a:lnTo>
                    <a:pt x="2568" y="4839"/>
                  </a:lnTo>
                  <a:lnTo>
                    <a:pt x="3002" y="4314"/>
                  </a:lnTo>
                  <a:lnTo>
                    <a:pt x="3493" y="4337"/>
                  </a:lnTo>
                  <a:lnTo>
                    <a:pt x="3801" y="4166"/>
                  </a:lnTo>
                  <a:lnTo>
                    <a:pt x="4337" y="4257"/>
                  </a:lnTo>
                  <a:lnTo>
                    <a:pt x="5261" y="4725"/>
                  </a:lnTo>
                  <a:lnTo>
                    <a:pt x="5878" y="4827"/>
                  </a:lnTo>
                  <a:lnTo>
                    <a:pt x="6916" y="5638"/>
                  </a:lnTo>
                  <a:lnTo>
                    <a:pt x="7475" y="5672"/>
                  </a:lnTo>
                  <a:lnTo>
                    <a:pt x="7704" y="6448"/>
                  </a:lnTo>
                  <a:lnTo>
                    <a:pt x="8548" y="6790"/>
                  </a:lnTo>
                  <a:lnTo>
                    <a:pt x="9107" y="6676"/>
                  </a:lnTo>
                  <a:lnTo>
                    <a:pt x="9164" y="6254"/>
                  </a:lnTo>
                  <a:lnTo>
                    <a:pt x="9735" y="6128"/>
                  </a:lnTo>
                  <a:lnTo>
                    <a:pt x="10089" y="5843"/>
                  </a:lnTo>
                  <a:lnTo>
                    <a:pt x="10077" y="5101"/>
                  </a:lnTo>
                  <a:lnTo>
                    <a:pt x="10659" y="4930"/>
                  </a:lnTo>
                  <a:lnTo>
                    <a:pt x="10705" y="4599"/>
                  </a:lnTo>
                  <a:lnTo>
                    <a:pt x="11116" y="4839"/>
                  </a:ln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62525" tIns="162525" rIns="162525" bIns="1625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Calibri"/>
                <a:buNone/>
              </a:pPr>
              <a:endPara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7" name="Google Shape;479;p34">
              <a:extLst>
                <a:ext uri="{FF2B5EF4-FFF2-40B4-BE49-F238E27FC236}">
                  <a16:creationId xmlns:a16="http://schemas.microsoft.com/office/drawing/2014/main" id="{DA5F1CDA-F0AD-3589-D99C-BCF72C432D28}"/>
                </a:ext>
              </a:extLst>
            </p:cNvPr>
            <p:cNvSpPr/>
            <p:nvPr/>
          </p:nvSpPr>
          <p:spPr>
            <a:xfrm>
              <a:off x="6216675" y="3299850"/>
              <a:ext cx="48250" cy="25400"/>
            </a:xfrm>
            <a:custGeom>
              <a:avLst/>
              <a:gdLst/>
              <a:ahLst/>
              <a:cxnLst/>
              <a:rect l="l" t="t" r="r" b="b"/>
              <a:pathLst>
                <a:path w="1930" h="1016" extrusionOk="0">
                  <a:moveTo>
                    <a:pt x="58" y="1016"/>
                  </a:moveTo>
                  <a:lnTo>
                    <a:pt x="754" y="753"/>
                  </a:lnTo>
                  <a:lnTo>
                    <a:pt x="1610" y="354"/>
                  </a:lnTo>
                  <a:lnTo>
                    <a:pt x="1929" y="114"/>
                  </a:lnTo>
                  <a:lnTo>
                    <a:pt x="1644" y="0"/>
                  </a:lnTo>
                  <a:lnTo>
                    <a:pt x="1381" y="114"/>
                  </a:lnTo>
                  <a:lnTo>
                    <a:pt x="811" y="148"/>
                  </a:lnTo>
                  <a:lnTo>
                    <a:pt x="115" y="342"/>
                  </a:lnTo>
                  <a:lnTo>
                    <a:pt x="1" y="559"/>
                  </a:lnTo>
                  <a:lnTo>
                    <a:pt x="69" y="742"/>
                  </a:ln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62525" tIns="162525" rIns="162525" bIns="1625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Calibri"/>
                <a:buNone/>
              </a:pPr>
              <a:endPara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8" name="Google Shape;480;p34">
              <a:extLst>
                <a:ext uri="{FF2B5EF4-FFF2-40B4-BE49-F238E27FC236}">
                  <a16:creationId xmlns:a16="http://schemas.microsoft.com/office/drawing/2014/main" id="{314D11D7-9C56-E610-1597-E25E69A216F0}"/>
                </a:ext>
              </a:extLst>
            </p:cNvPr>
            <p:cNvSpPr/>
            <p:nvPr/>
          </p:nvSpPr>
          <p:spPr>
            <a:xfrm>
              <a:off x="3864050" y="2263900"/>
              <a:ext cx="75925" cy="160375"/>
            </a:xfrm>
            <a:custGeom>
              <a:avLst/>
              <a:gdLst/>
              <a:ahLst/>
              <a:cxnLst/>
              <a:rect l="l" t="t" r="r" b="b"/>
              <a:pathLst>
                <a:path w="3037" h="6415" extrusionOk="0">
                  <a:moveTo>
                    <a:pt x="3036" y="3869"/>
                  </a:moveTo>
                  <a:lnTo>
                    <a:pt x="2751" y="3721"/>
                  </a:lnTo>
                  <a:lnTo>
                    <a:pt x="2534" y="3299"/>
                  </a:lnTo>
                  <a:lnTo>
                    <a:pt x="2135" y="3276"/>
                  </a:lnTo>
                  <a:lnTo>
                    <a:pt x="1986" y="2774"/>
                  </a:lnTo>
                  <a:lnTo>
                    <a:pt x="2466" y="2329"/>
                  </a:lnTo>
                  <a:lnTo>
                    <a:pt x="2534" y="1518"/>
                  </a:lnTo>
                  <a:lnTo>
                    <a:pt x="2272" y="1290"/>
                  </a:lnTo>
                  <a:lnTo>
                    <a:pt x="2249" y="868"/>
                  </a:lnTo>
                  <a:lnTo>
                    <a:pt x="2614" y="411"/>
                  </a:lnTo>
                  <a:lnTo>
                    <a:pt x="2557" y="229"/>
                  </a:lnTo>
                  <a:lnTo>
                    <a:pt x="1929" y="571"/>
                  </a:lnTo>
                  <a:lnTo>
                    <a:pt x="1941" y="92"/>
                  </a:lnTo>
                  <a:lnTo>
                    <a:pt x="1404" y="0"/>
                  </a:lnTo>
                  <a:lnTo>
                    <a:pt x="605" y="366"/>
                  </a:lnTo>
                  <a:lnTo>
                    <a:pt x="469" y="834"/>
                  </a:lnTo>
                  <a:lnTo>
                    <a:pt x="605" y="1724"/>
                  </a:lnTo>
                  <a:lnTo>
                    <a:pt x="457" y="2477"/>
                  </a:lnTo>
                  <a:lnTo>
                    <a:pt x="1" y="2990"/>
                  </a:lnTo>
                  <a:lnTo>
                    <a:pt x="81" y="3675"/>
                  </a:lnTo>
                  <a:lnTo>
                    <a:pt x="720" y="4223"/>
                  </a:lnTo>
                  <a:lnTo>
                    <a:pt x="720" y="4440"/>
                  </a:lnTo>
                  <a:lnTo>
                    <a:pt x="1210" y="4805"/>
                  </a:lnTo>
                  <a:lnTo>
                    <a:pt x="1576" y="6414"/>
                  </a:lnTo>
                  <a:lnTo>
                    <a:pt x="1952" y="6220"/>
                  </a:lnTo>
                  <a:lnTo>
                    <a:pt x="2009" y="5832"/>
                  </a:lnTo>
                  <a:lnTo>
                    <a:pt x="1906" y="5467"/>
                  </a:lnTo>
                  <a:lnTo>
                    <a:pt x="2431" y="5102"/>
                  </a:lnTo>
                  <a:lnTo>
                    <a:pt x="2648" y="4816"/>
                  </a:lnTo>
                  <a:lnTo>
                    <a:pt x="3025" y="4565"/>
                  </a:ln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62525" tIns="162525" rIns="162525" bIns="1625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Calibri"/>
                <a:buNone/>
              </a:pPr>
              <a:endPara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9" name="Google Shape;481;p34">
              <a:extLst>
                <a:ext uri="{FF2B5EF4-FFF2-40B4-BE49-F238E27FC236}">
                  <a16:creationId xmlns:a16="http://schemas.microsoft.com/office/drawing/2014/main" id="{0EEC3377-FCE3-2A16-24A3-C826815E05C8}"/>
                </a:ext>
              </a:extLst>
            </p:cNvPr>
            <p:cNvSpPr/>
            <p:nvPr/>
          </p:nvSpPr>
          <p:spPr>
            <a:xfrm>
              <a:off x="4199275" y="2155475"/>
              <a:ext cx="360100" cy="143550"/>
            </a:xfrm>
            <a:custGeom>
              <a:avLst/>
              <a:gdLst/>
              <a:ahLst/>
              <a:cxnLst/>
              <a:rect l="l" t="t" r="r" b="b"/>
              <a:pathLst>
                <a:path w="14404" h="5742" extrusionOk="0">
                  <a:moveTo>
                    <a:pt x="7967" y="708"/>
                  </a:moveTo>
                  <a:lnTo>
                    <a:pt x="6586" y="81"/>
                  </a:lnTo>
                  <a:lnTo>
                    <a:pt x="5376" y="115"/>
                  </a:lnTo>
                  <a:lnTo>
                    <a:pt x="4566" y="355"/>
                  </a:lnTo>
                  <a:lnTo>
                    <a:pt x="3767" y="925"/>
                  </a:lnTo>
                  <a:lnTo>
                    <a:pt x="2352" y="811"/>
                  </a:lnTo>
                  <a:lnTo>
                    <a:pt x="2124" y="1496"/>
                  </a:lnTo>
                  <a:lnTo>
                    <a:pt x="994" y="1519"/>
                  </a:lnTo>
                  <a:lnTo>
                    <a:pt x="263" y="2397"/>
                  </a:lnTo>
                  <a:lnTo>
                    <a:pt x="777" y="2820"/>
                  </a:lnTo>
                  <a:lnTo>
                    <a:pt x="492" y="3539"/>
                  </a:lnTo>
                  <a:lnTo>
                    <a:pt x="1097" y="4052"/>
                  </a:lnTo>
                  <a:lnTo>
                    <a:pt x="1621" y="4965"/>
                  </a:lnTo>
                  <a:lnTo>
                    <a:pt x="2455" y="4954"/>
                  </a:lnTo>
                  <a:lnTo>
                    <a:pt x="3219" y="5444"/>
                  </a:lnTo>
                  <a:lnTo>
                    <a:pt x="3733" y="5330"/>
                  </a:lnTo>
                  <a:lnTo>
                    <a:pt x="3870" y="4954"/>
                  </a:lnTo>
                  <a:lnTo>
                    <a:pt x="4680" y="4977"/>
                  </a:lnTo>
                  <a:lnTo>
                    <a:pt x="5330" y="5479"/>
                  </a:lnTo>
                  <a:lnTo>
                    <a:pt x="6472" y="5376"/>
                  </a:lnTo>
                  <a:lnTo>
                    <a:pt x="6917" y="4851"/>
                  </a:lnTo>
                  <a:lnTo>
                    <a:pt x="7567" y="5068"/>
                  </a:lnTo>
                  <a:lnTo>
                    <a:pt x="8024" y="4977"/>
                  </a:lnTo>
                  <a:lnTo>
                    <a:pt x="7784" y="5319"/>
                  </a:lnTo>
                  <a:lnTo>
                    <a:pt x="8115" y="5741"/>
                  </a:lnTo>
                  <a:lnTo>
                    <a:pt x="8286" y="5547"/>
                  </a:lnTo>
                  <a:lnTo>
                    <a:pt x="8457" y="5330"/>
                  </a:lnTo>
                  <a:lnTo>
                    <a:pt x="8446" y="4817"/>
                  </a:lnTo>
                  <a:lnTo>
                    <a:pt x="8720" y="4999"/>
                  </a:lnTo>
                  <a:lnTo>
                    <a:pt x="9496" y="4748"/>
                  </a:lnTo>
                  <a:lnTo>
                    <a:pt x="9930" y="4919"/>
                  </a:lnTo>
                  <a:lnTo>
                    <a:pt x="10534" y="4919"/>
                  </a:lnTo>
                  <a:lnTo>
                    <a:pt x="11356" y="4566"/>
                  </a:lnTo>
                  <a:lnTo>
                    <a:pt x="11756" y="4589"/>
                  </a:lnTo>
                  <a:lnTo>
                    <a:pt x="12600" y="4429"/>
                  </a:lnTo>
                  <a:lnTo>
                    <a:pt x="12897" y="4292"/>
                  </a:lnTo>
                  <a:lnTo>
                    <a:pt x="13775" y="4417"/>
                  </a:lnTo>
                  <a:lnTo>
                    <a:pt x="14072" y="4646"/>
                  </a:lnTo>
                  <a:lnTo>
                    <a:pt x="14403" y="4486"/>
                  </a:lnTo>
                  <a:lnTo>
                    <a:pt x="14403" y="4486"/>
                  </a:lnTo>
                  <a:lnTo>
                    <a:pt x="13878" y="3744"/>
                  </a:lnTo>
                  <a:lnTo>
                    <a:pt x="13981" y="3459"/>
                  </a:lnTo>
                  <a:lnTo>
                    <a:pt x="13559" y="2420"/>
                  </a:lnTo>
                  <a:lnTo>
                    <a:pt x="14038" y="2169"/>
                  </a:lnTo>
                  <a:lnTo>
                    <a:pt x="13696" y="1895"/>
                  </a:lnTo>
                  <a:lnTo>
                    <a:pt x="13091" y="1678"/>
                  </a:lnTo>
                  <a:lnTo>
                    <a:pt x="13091" y="1233"/>
                  </a:lnTo>
                  <a:lnTo>
                    <a:pt x="12908" y="925"/>
                  </a:lnTo>
                  <a:lnTo>
                    <a:pt x="12109" y="492"/>
                  </a:lnTo>
                  <a:lnTo>
                    <a:pt x="11333" y="537"/>
                  </a:lnTo>
                  <a:lnTo>
                    <a:pt x="10557" y="994"/>
                  </a:lnTo>
                  <a:lnTo>
                    <a:pt x="9907" y="914"/>
                  </a:lnTo>
                  <a:lnTo>
                    <a:pt x="9085" y="1051"/>
                  </a:lnTo>
                  <a:close/>
                  <a:moveTo>
                    <a:pt x="903" y="1279"/>
                  </a:moveTo>
                  <a:lnTo>
                    <a:pt x="1188" y="1017"/>
                  </a:lnTo>
                  <a:lnTo>
                    <a:pt x="2055" y="959"/>
                  </a:lnTo>
                  <a:lnTo>
                    <a:pt x="2158" y="743"/>
                  </a:lnTo>
                  <a:lnTo>
                    <a:pt x="1485" y="457"/>
                  </a:lnTo>
                  <a:lnTo>
                    <a:pt x="1348" y="115"/>
                  </a:lnTo>
                  <a:lnTo>
                    <a:pt x="709" y="1"/>
                  </a:lnTo>
                  <a:lnTo>
                    <a:pt x="1" y="286"/>
                  </a:lnTo>
                  <a:lnTo>
                    <a:pt x="378" y="514"/>
                  </a:lnTo>
                  <a:lnTo>
                    <a:pt x="206" y="1074"/>
                  </a:lnTo>
                  <a:lnTo>
                    <a:pt x="58" y="1165"/>
                  </a:lnTo>
                  <a:lnTo>
                    <a:pt x="69" y="1359"/>
                  </a:lnTo>
                  <a:lnTo>
                    <a:pt x="343" y="1770"/>
                  </a:ln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62525" tIns="162525" rIns="162525" bIns="1625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Calibri"/>
                <a:buNone/>
              </a:pPr>
              <a:endPara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70" name="Google Shape;482;p34">
              <a:extLst>
                <a:ext uri="{FF2B5EF4-FFF2-40B4-BE49-F238E27FC236}">
                  <a16:creationId xmlns:a16="http://schemas.microsoft.com/office/drawing/2014/main" id="{32356DC8-CAE4-226D-4CBF-EC1E49FD492A}"/>
                </a:ext>
              </a:extLst>
            </p:cNvPr>
            <p:cNvSpPr/>
            <p:nvPr/>
          </p:nvSpPr>
          <p:spPr>
            <a:xfrm>
              <a:off x="6070875" y="2538075"/>
              <a:ext cx="28850" cy="75625"/>
            </a:xfrm>
            <a:custGeom>
              <a:avLst/>
              <a:gdLst/>
              <a:ahLst/>
              <a:cxnLst/>
              <a:rect l="l" t="t" r="r" b="b"/>
              <a:pathLst>
                <a:path w="1154" h="3025" extrusionOk="0">
                  <a:moveTo>
                    <a:pt x="971" y="2283"/>
                  </a:moveTo>
                  <a:lnTo>
                    <a:pt x="1142" y="834"/>
                  </a:lnTo>
                  <a:lnTo>
                    <a:pt x="1154" y="274"/>
                  </a:lnTo>
                  <a:lnTo>
                    <a:pt x="743" y="1"/>
                  </a:lnTo>
                  <a:lnTo>
                    <a:pt x="275" y="685"/>
                  </a:lnTo>
                  <a:lnTo>
                    <a:pt x="1" y="1587"/>
                  </a:lnTo>
                  <a:lnTo>
                    <a:pt x="206" y="2260"/>
                  </a:lnTo>
                  <a:lnTo>
                    <a:pt x="777" y="3025"/>
                  </a:ln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62525" tIns="162525" rIns="162525" bIns="1625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Calibri"/>
                <a:buNone/>
              </a:pPr>
              <a:endPara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71" name="Google Shape;483;p34">
              <a:extLst>
                <a:ext uri="{FF2B5EF4-FFF2-40B4-BE49-F238E27FC236}">
                  <a16:creationId xmlns:a16="http://schemas.microsoft.com/office/drawing/2014/main" id="{0AF5E2C4-C00F-F286-B9F9-6ABEECDEA94C}"/>
                </a:ext>
              </a:extLst>
            </p:cNvPr>
            <p:cNvSpPr/>
            <p:nvPr/>
          </p:nvSpPr>
          <p:spPr>
            <a:xfrm>
              <a:off x="4313700" y="3135225"/>
              <a:ext cx="211725" cy="242825"/>
            </a:xfrm>
            <a:custGeom>
              <a:avLst/>
              <a:gdLst/>
              <a:ahLst/>
              <a:cxnLst/>
              <a:rect l="l" t="t" r="r" b="b"/>
              <a:pathLst>
                <a:path w="8469" h="9713" extrusionOk="0">
                  <a:moveTo>
                    <a:pt x="970" y="0"/>
                  </a:moveTo>
                  <a:lnTo>
                    <a:pt x="685" y="114"/>
                  </a:lnTo>
                  <a:lnTo>
                    <a:pt x="1016" y="628"/>
                  </a:lnTo>
                  <a:lnTo>
                    <a:pt x="959" y="1153"/>
                  </a:lnTo>
                  <a:lnTo>
                    <a:pt x="731" y="1267"/>
                  </a:lnTo>
                  <a:lnTo>
                    <a:pt x="731" y="1267"/>
                  </a:lnTo>
                  <a:lnTo>
                    <a:pt x="765" y="1621"/>
                  </a:lnTo>
                  <a:lnTo>
                    <a:pt x="936" y="1838"/>
                  </a:lnTo>
                  <a:lnTo>
                    <a:pt x="936" y="2123"/>
                  </a:lnTo>
                  <a:lnTo>
                    <a:pt x="742" y="2317"/>
                  </a:lnTo>
                  <a:lnTo>
                    <a:pt x="422" y="2785"/>
                  </a:lnTo>
                  <a:lnTo>
                    <a:pt x="126" y="3116"/>
                  </a:lnTo>
                  <a:lnTo>
                    <a:pt x="46" y="3127"/>
                  </a:lnTo>
                  <a:lnTo>
                    <a:pt x="0" y="3515"/>
                  </a:lnTo>
                  <a:lnTo>
                    <a:pt x="160" y="3641"/>
                  </a:lnTo>
                  <a:lnTo>
                    <a:pt x="126" y="4029"/>
                  </a:lnTo>
                  <a:lnTo>
                    <a:pt x="274" y="4405"/>
                  </a:lnTo>
                  <a:lnTo>
                    <a:pt x="80" y="4748"/>
                  </a:lnTo>
                  <a:lnTo>
                    <a:pt x="731" y="5353"/>
                  </a:lnTo>
                  <a:lnTo>
                    <a:pt x="765" y="5912"/>
                  </a:lnTo>
                  <a:lnTo>
                    <a:pt x="1153" y="6836"/>
                  </a:lnTo>
                  <a:lnTo>
                    <a:pt x="1153" y="6836"/>
                  </a:lnTo>
                  <a:lnTo>
                    <a:pt x="1199" y="6870"/>
                  </a:lnTo>
                  <a:lnTo>
                    <a:pt x="1507" y="7030"/>
                  </a:lnTo>
                  <a:lnTo>
                    <a:pt x="2009" y="7190"/>
                  </a:lnTo>
                  <a:lnTo>
                    <a:pt x="2465" y="7452"/>
                  </a:lnTo>
                  <a:lnTo>
                    <a:pt x="3241" y="7624"/>
                  </a:lnTo>
                  <a:lnTo>
                    <a:pt x="3390" y="7875"/>
                  </a:lnTo>
                  <a:lnTo>
                    <a:pt x="3390" y="7875"/>
                  </a:lnTo>
                  <a:lnTo>
                    <a:pt x="3458" y="7703"/>
                  </a:lnTo>
                  <a:lnTo>
                    <a:pt x="3858" y="8183"/>
                  </a:lnTo>
                  <a:lnTo>
                    <a:pt x="3892" y="9141"/>
                  </a:lnTo>
                  <a:lnTo>
                    <a:pt x="4154" y="9484"/>
                  </a:lnTo>
                  <a:lnTo>
                    <a:pt x="4154" y="9495"/>
                  </a:lnTo>
                  <a:lnTo>
                    <a:pt x="4451" y="9450"/>
                  </a:lnTo>
                  <a:lnTo>
                    <a:pt x="5410" y="9712"/>
                  </a:lnTo>
                  <a:lnTo>
                    <a:pt x="5604" y="9598"/>
                  </a:lnTo>
                  <a:lnTo>
                    <a:pt x="6163" y="9586"/>
                  </a:lnTo>
                  <a:lnTo>
                    <a:pt x="6460" y="9313"/>
                  </a:lnTo>
                  <a:lnTo>
                    <a:pt x="6927" y="9324"/>
                  </a:lnTo>
                  <a:lnTo>
                    <a:pt x="7818" y="8970"/>
                  </a:lnTo>
                  <a:lnTo>
                    <a:pt x="8468" y="8445"/>
                  </a:lnTo>
                  <a:lnTo>
                    <a:pt x="8468" y="8445"/>
                  </a:lnTo>
                  <a:lnTo>
                    <a:pt x="8183" y="8240"/>
                  </a:lnTo>
                  <a:lnTo>
                    <a:pt x="7875" y="7338"/>
                  </a:lnTo>
                  <a:lnTo>
                    <a:pt x="7612" y="6791"/>
                  </a:lnTo>
                  <a:lnTo>
                    <a:pt x="7669" y="6345"/>
                  </a:lnTo>
                  <a:lnTo>
                    <a:pt x="7635" y="6072"/>
                  </a:lnTo>
                  <a:lnTo>
                    <a:pt x="7875" y="5512"/>
                  </a:lnTo>
                  <a:lnTo>
                    <a:pt x="7852" y="5284"/>
                  </a:lnTo>
                  <a:lnTo>
                    <a:pt x="7350" y="4965"/>
                  </a:lnTo>
                  <a:lnTo>
                    <a:pt x="7304" y="4451"/>
                  </a:lnTo>
                  <a:lnTo>
                    <a:pt x="7703" y="3321"/>
                  </a:lnTo>
                  <a:lnTo>
                    <a:pt x="6562" y="2420"/>
                  </a:lnTo>
                  <a:lnTo>
                    <a:pt x="6505" y="1895"/>
                  </a:lnTo>
                  <a:lnTo>
                    <a:pt x="3618" y="34"/>
                  </a:lnTo>
                  <a:lnTo>
                    <a:pt x="3618" y="34"/>
                  </a:lnTo>
                  <a:lnTo>
                    <a:pt x="3218" y="434"/>
                  </a:lnTo>
                  <a:lnTo>
                    <a:pt x="2956" y="856"/>
                  </a:lnTo>
                  <a:lnTo>
                    <a:pt x="3264" y="1164"/>
                  </a:lnTo>
                  <a:lnTo>
                    <a:pt x="2808" y="1393"/>
                  </a:lnTo>
                  <a:lnTo>
                    <a:pt x="2705" y="1278"/>
                  </a:lnTo>
                  <a:lnTo>
                    <a:pt x="2248" y="1335"/>
                  </a:lnTo>
                  <a:lnTo>
                    <a:pt x="1895" y="1541"/>
                  </a:lnTo>
                  <a:lnTo>
                    <a:pt x="1666" y="1199"/>
                  </a:lnTo>
                  <a:lnTo>
                    <a:pt x="1826" y="548"/>
                  </a:lnTo>
                  <a:lnTo>
                    <a:pt x="1849" y="12"/>
                  </a:lnTo>
                  <a:lnTo>
                    <a:pt x="1849" y="12"/>
                  </a:lnTo>
                  <a:lnTo>
                    <a:pt x="1849" y="12"/>
                  </a:ln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62525" tIns="162525" rIns="162525" bIns="1625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Calibri"/>
                <a:buNone/>
              </a:pPr>
              <a:endPara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72" name="Google Shape;484;p34">
              <a:extLst>
                <a:ext uri="{FF2B5EF4-FFF2-40B4-BE49-F238E27FC236}">
                  <a16:creationId xmlns:a16="http://schemas.microsoft.com/office/drawing/2014/main" id="{26FEDF31-C7FE-4A0A-C5F9-C16CEDC55833}"/>
                </a:ext>
              </a:extLst>
            </p:cNvPr>
            <p:cNvSpPr/>
            <p:nvPr/>
          </p:nvSpPr>
          <p:spPr>
            <a:xfrm>
              <a:off x="4313975" y="3015675"/>
              <a:ext cx="109575" cy="128975"/>
            </a:xfrm>
            <a:custGeom>
              <a:avLst/>
              <a:gdLst/>
              <a:ahLst/>
              <a:cxnLst/>
              <a:rect l="l" t="t" r="r" b="b"/>
              <a:pathLst>
                <a:path w="4383" h="5159" extrusionOk="0">
                  <a:moveTo>
                    <a:pt x="3527" y="1"/>
                  </a:moveTo>
                  <a:lnTo>
                    <a:pt x="3036" y="423"/>
                  </a:lnTo>
                  <a:lnTo>
                    <a:pt x="2466" y="411"/>
                  </a:lnTo>
                  <a:lnTo>
                    <a:pt x="1827" y="628"/>
                  </a:lnTo>
                  <a:lnTo>
                    <a:pt x="1324" y="423"/>
                  </a:lnTo>
                  <a:lnTo>
                    <a:pt x="1005" y="674"/>
                  </a:lnTo>
                  <a:lnTo>
                    <a:pt x="1005" y="674"/>
                  </a:lnTo>
                  <a:lnTo>
                    <a:pt x="959" y="1735"/>
                  </a:lnTo>
                  <a:lnTo>
                    <a:pt x="1290" y="1849"/>
                  </a:lnTo>
                  <a:lnTo>
                    <a:pt x="1028" y="2180"/>
                  </a:lnTo>
                  <a:lnTo>
                    <a:pt x="720" y="2420"/>
                  </a:lnTo>
                  <a:lnTo>
                    <a:pt x="423" y="2899"/>
                  </a:lnTo>
                  <a:lnTo>
                    <a:pt x="240" y="3321"/>
                  </a:lnTo>
                  <a:lnTo>
                    <a:pt x="206" y="4052"/>
                  </a:lnTo>
                  <a:lnTo>
                    <a:pt x="23" y="4394"/>
                  </a:lnTo>
                  <a:lnTo>
                    <a:pt x="1" y="5079"/>
                  </a:lnTo>
                  <a:lnTo>
                    <a:pt x="206" y="5159"/>
                  </a:lnTo>
                  <a:lnTo>
                    <a:pt x="674" y="4896"/>
                  </a:lnTo>
                  <a:lnTo>
                    <a:pt x="959" y="4782"/>
                  </a:lnTo>
                  <a:lnTo>
                    <a:pt x="1849" y="4794"/>
                  </a:lnTo>
                  <a:lnTo>
                    <a:pt x="1849" y="4794"/>
                  </a:lnTo>
                  <a:lnTo>
                    <a:pt x="1804" y="4440"/>
                  </a:lnTo>
                  <a:lnTo>
                    <a:pt x="2169" y="3904"/>
                  </a:lnTo>
                  <a:lnTo>
                    <a:pt x="2671" y="3778"/>
                  </a:lnTo>
                  <a:lnTo>
                    <a:pt x="3013" y="3561"/>
                  </a:lnTo>
                  <a:lnTo>
                    <a:pt x="3424" y="3732"/>
                  </a:lnTo>
                  <a:lnTo>
                    <a:pt x="3470" y="3812"/>
                  </a:lnTo>
                  <a:lnTo>
                    <a:pt x="3470" y="3767"/>
                  </a:lnTo>
                  <a:lnTo>
                    <a:pt x="3698" y="3390"/>
                  </a:lnTo>
                  <a:lnTo>
                    <a:pt x="4086" y="2797"/>
                  </a:lnTo>
                  <a:lnTo>
                    <a:pt x="4383" y="2123"/>
                  </a:lnTo>
                  <a:lnTo>
                    <a:pt x="4018" y="1085"/>
                  </a:lnTo>
                  <a:lnTo>
                    <a:pt x="3915" y="628"/>
                  </a:ln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62525" tIns="162525" rIns="162525" bIns="1625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Calibri"/>
                <a:buNone/>
              </a:pPr>
              <a:endPara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73" name="Google Shape;485;p34">
              <a:extLst>
                <a:ext uri="{FF2B5EF4-FFF2-40B4-BE49-F238E27FC236}">
                  <a16:creationId xmlns:a16="http://schemas.microsoft.com/office/drawing/2014/main" id="{80D3F018-5EDC-F9F1-AAF7-B7FDE10BAF90}"/>
                </a:ext>
              </a:extLst>
            </p:cNvPr>
            <p:cNvSpPr/>
            <p:nvPr/>
          </p:nvSpPr>
          <p:spPr>
            <a:xfrm>
              <a:off x="4109700" y="1931225"/>
              <a:ext cx="313850" cy="175775"/>
            </a:xfrm>
            <a:custGeom>
              <a:avLst/>
              <a:gdLst/>
              <a:ahLst/>
              <a:cxnLst/>
              <a:rect l="l" t="t" r="r" b="b"/>
              <a:pathLst>
                <a:path w="12554" h="7031" extrusionOk="0">
                  <a:moveTo>
                    <a:pt x="7544" y="1"/>
                  </a:moveTo>
                  <a:lnTo>
                    <a:pt x="6859" y="69"/>
                  </a:lnTo>
                  <a:lnTo>
                    <a:pt x="6654" y="24"/>
                  </a:lnTo>
                  <a:lnTo>
                    <a:pt x="6505" y="229"/>
                  </a:lnTo>
                  <a:lnTo>
                    <a:pt x="6254" y="195"/>
                  </a:lnTo>
                  <a:lnTo>
                    <a:pt x="6254" y="195"/>
                  </a:lnTo>
                  <a:lnTo>
                    <a:pt x="5661" y="241"/>
                  </a:lnTo>
                  <a:lnTo>
                    <a:pt x="5490" y="435"/>
                  </a:lnTo>
                  <a:lnTo>
                    <a:pt x="5524" y="880"/>
                  </a:lnTo>
                  <a:lnTo>
                    <a:pt x="5239" y="800"/>
                  </a:lnTo>
                  <a:lnTo>
                    <a:pt x="4622" y="834"/>
                  </a:lnTo>
                  <a:lnTo>
                    <a:pt x="4406" y="629"/>
                  </a:lnTo>
                  <a:lnTo>
                    <a:pt x="4177" y="777"/>
                  </a:lnTo>
                  <a:lnTo>
                    <a:pt x="3892" y="651"/>
                  </a:lnTo>
                  <a:lnTo>
                    <a:pt x="3356" y="640"/>
                  </a:lnTo>
                  <a:lnTo>
                    <a:pt x="2557" y="423"/>
                  </a:lnTo>
                  <a:lnTo>
                    <a:pt x="1838" y="355"/>
                  </a:lnTo>
                  <a:lnTo>
                    <a:pt x="1313" y="377"/>
                  </a:lnTo>
                  <a:lnTo>
                    <a:pt x="971" y="606"/>
                  </a:lnTo>
                  <a:lnTo>
                    <a:pt x="662" y="651"/>
                  </a:lnTo>
                  <a:lnTo>
                    <a:pt x="1096" y="1405"/>
                  </a:lnTo>
                  <a:lnTo>
                    <a:pt x="1062" y="1667"/>
                  </a:lnTo>
                  <a:lnTo>
                    <a:pt x="731" y="1770"/>
                  </a:lnTo>
                  <a:lnTo>
                    <a:pt x="183" y="2489"/>
                  </a:lnTo>
                  <a:lnTo>
                    <a:pt x="411" y="2888"/>
                  </a:lnTo>
                  <a:lnTo>
                    <a:pt x="263" y="2831"/>
                  </a:lnTo>
                  <a:lnTo>
                    <a:pt x="103" y="3082"/>
                  </a:lnTo>
                  <a:lnTo>
                    <a:pt x="1" y="3436"/>
                  </a:lnTo>
                  <a:lnTo>
                    <a:pt x="411" y="3676"/>
                  </a:lnTo>
                  <a:lnTo>
                    <a:pt x="503" y="3904"/>
                  </a:lnTo>
                  <a:lnTo>
                    <a:pt x="777" y="3721"/>
                  </a:lnTo>
                  <a:lnTo>
                    <a:pt x="1233" y="3824"/>
                  </a:lnTo>
                  <a:lnTo>
                    <a:pt x="1690" y="3824"/>
                  </a:lnTo>
                  <a:lnTo>
                    <a:pt x="2032" y="4029"/>
                  </a:lnTo>
                  <a:lnTo>
                    <a:pt x="2260" y="3904"/>
                  </a:lnTo>
                  <a:lnTo>
                    <a:pt x="2774" y="3824"/>
                  </a:lnTo>
                  <a:lnTo>
                    <a:pt x="2911" y="3607"/>
                  </a:lnTo>
                  <a:lnTo>
                    <a:pt x="3207" y="3607"/>
                  </a:lnTo>
                  <a:lnTo>
                    <a:pt x="3367" y="3482"/>
                  </a:lnTo>
                  <a:lnTo>
                    <a:pt x="3824" y="3390"/>
                  </a:lnTo>
                  <a:lnTo>
                    <a:pt x="4383" y="3664"/>
                  </a:lnTo>
                  <a:lnTo>
                    <a:pt x="4668" y="3710"/>
                  </a:lnTo>
                  <a:lnTo>
                    <a:pt x="5022" y="3938"/>
                  </a:lnTo>
                  <a:lnTo>
                    <a:pt x="5022" y="4235"/>
                  </a:lnTo>
                  <a:lnTo>
                    <a:pt x="5296" y="4395"/>
                  </a:lnTo>
                  <a:lnTo>
                    <a:pt x="5456" y="4760"/>
                  </a:lnTo>
                  <a:lnTo>
                    <a:pt x="5741" y="4977"/>
                  </a:lnTo>
                  <a:lnTo>
                    <a:pt x="5707" y="5114"/>
                  </a:lnTo>
                  <a:lnTo>
                    <a:pt x="5855" y="5205"/>
                  </a:lnTo>
                  <a:lnTo>
                    <a:pt x="5684" y="5273"/>
                  </a:lnTo>
                  <a:lnTo>
                    <a:pt x="5250" y="5250"/>
                  </a:lnTo>
                  <a:lnTo>
                    <a:pt x="5170" y="5114"/>
                  </a:lnTo>
                  <a:lnTo>
                    <a:pt x="5022" y="5193"/>
                  </a:lnTo>
                  <a:lnTo>
                    <a:pt x="5090" y="5342"/>
                  </a:lnTo>
                  <a:lnTo>
                    <a:pt x="4942" y="5627"/>
                  </a:lnTo>
                  <a:lnTo>
                    <a:pt x="4862" y="5935"/>
                  </a:lnTo>
                  <a:lnTo>
                    <a:pt x="4691" y="6027"/>
                  </a:lnTo>
                  <a:lnTo>
                    <a:pt x="5033" y="6186"/>
                  </a:lnTo>
                  <a:lnTo>
                    <a:pt x="5353" y="6049"/>
                  </a:lnTo>
                  <a:lnTo>
                    <a:pt x="5695" y="6198"/>
                  </a:lnTo>
                  <a:lnTo>
                    <a:pt x="6163" y="5547"/>
                  </a:lnTo>
                  <a:lnTo>
                    <a:pt x="6346" y="5056"/>
                  </a:lnTo>
                  <a:lnTo>
                    <a:pt x="6996" y="4942"/>
                  </a:lnTo>
                  <a:lnTo>
                    <a:pt x="7087" y="5285"/>
                  </a:lnTo>
                  <a:lnTo>
                    <a:pt x="8229" y="5502"/>
                  </a:lnTo>
                  <a:lnTo>
                    <a:pt x="8480" y="5707"/>
                  </a:lnTo>
                  <a:lnTo>
                    <a:pt x="7829" y="6004"/>
                  </a:lnTo>
                  <a:lnTo>
                    <a:pt x="7738" y="6175"/>
                  </a:lnTo>
                  <a:lnTo>
                    <a:pt x="8560" y="6426"/>
                  </a:lnTo>
                  <a:lnTo>
                    <a:pt x="8480" y="6848"/>
                  </a:lnTo>
                  <a:lnTo>
                    <a:pt x="8902" y="7031"/>
                  </a:lnTo>
                  <a:lnTo>
                    <a:pt x="9804" y="6517"/>
                  </a:lnTo>
                  <a:lnTo>
                    <a:pt x="10557" y="6357"/>
                  </a:lnTo>
                  <a:lnTo>
                    <a:pt x="10648" y="6049"/>
                  </a:lnTo>
                  <a:lnTo>
                    <a:pt x="9918" y="6106"/>
                  </a:lnTo>
                  <a:lnTo>
                    <a:pt x="9530" y="5890"/>
                  </a:lnTo>
                  <a:lnTo>
                    <a:pt x="9393" y="5330"/>
                  </a:lnTo>
                  <a:lnTo>
                    <a:pt x="9941" y="4999"/>
                  </a:lnTo>
                  <a:lnTo>
                    <a:pt x="10602" y="4965"/>
                  </a:lnTo>
                  <a:lnTo>
                    <a:pt x="11025" y="4680"/>
                  </a:lnTo>
                  <a:lnTo>
                    <a:pt x="11584" y="4600"/>
                  </a:lnTo>
                  <a:lnTo>
                    <a:pt x="11527" y="4201"/>
                  </a:lnTo>
                  <a:lnTo>
                    <a:pt x="11846" y="3961"/>
                  </a:lnTo>
                  <a:lnTo>
                    <a:pt x="12508" y="3892"/>
                  </a:lnTo>
                  <a:lnTo>
                    <a:pt x="12554" y="3596"/>
                  </a:lnTo>
                  <a:lnTo>
                    <a:pt x="12303" y="3105"/>
                  </a:lnTo>
                  <a:lnTo>
                    <a:pt x="12485" y="2649"/>
                  </a:lnTo>
                  <a:lnTo>
                    <a:pt x="12428" y="2375"/>
                  </a:lnTo>
                  <a:lnTo>
                    <a:pt x="11344" y="2089"/>
                  </a:lnTo>
                  <a:lnTo>
                    <a:pt x="10933" y="2112"/>
                  </a:lnTo>
                  <a:lnTo>
                    <a:pt x="10420" y="1690"/>
                  </a:lnTo>
                  <a:lnTo>
                    <a:pt x="9918" y="1838"/>
                  </a:lnTo>
                  <a:lnTo>
                    <a:pt x="8971" y="1519"/>
                  </a:lnTo>
                  <a:lnTo>
                    <a:pt x="8948" y="1348"/>
                  </a:lnTo>
                  <a:lnTo>
                    <a:pt x="8628" y="971"/>
                  </a:lnTo>
                  <a:lnTo>
                    <a:pt x="8058" y="937"/>
                  </a:lnTo>
                  <a:lnTo>
                    <a:pt x="7966" y="663"/>
                  </a:lnTo>
                  <a:lnTo>
                    <a:pt x="8092" y="480"/>
                  </a:ln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62525" tIns="162525" rIns="162525" bIns="1625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Calibri"/>
                <a:buNone/>
              </a:pPr>
              <a:endPara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74" name="Google Shape;486;p34">
              <a:extLst>
                <a:ext uri="{FF2B5EF4-FFF2-40B4-BE49-F238E27FC236}">
                  <a16:creationId xmlns:a16="http://schemas.microsoft.com/office/drawing/2014/main" id="{799F5FF7-0254-A1B9-20DF-9199A2229E17}"/>
                </a:ext>
              </a:extLst>
            </p:cNvPr>
            <p:cNvSpPr/>
            <p:nvPr/>
          </p:nvSpPr>
          <p:spPr>
            <a:xfrm>
              <a:off x="2610425" y="3795125"/>
              <a:ext cx="97300" cy="109875"/>
            </a:xfrm>
            <a:custGeom>
              <a:avLst/>
              <a:gdLst/>
              <a:ahLst/>
              <a:cxnLst/>
              <a:rect l="l" t="t" r="r" b="b"/>
              <a:pathLst>
                <a:path w="3892" h="4395" extrusionOk="0">
                  <a:moveTo>
                    <a:pt x="3892" y="3333"/>
                  </a:moveTo>
                  <a:lnTo>
                    <a:pt x="3595" y="2797"/>
                  </a:lnTo>
                  <a:lnTo>
                    <a:pt x="3869" y="2374"/>
                  </a:lnTo>
                  <a:lnTo>
                    <a:pt x="3321" y="1758"/>
                  </a:lnTo>
                  <a:lnTo>
                    <a:pt x="2637" y="1256"/>
                  </a:lnTo>
                  <a:lnTo>
                    <a:pt x="1758" y="674"/>
                  </a:lnTo>
                  <a:lnTo>
                    <a:pt x="1484" y="708"/>
                  </a:lnTo>
                  <a:lnTo>
                    <a:pt x="605" y="1"/>
                  </a:lnTo>
                  <a:lnTo>
                    <a:pt x="115" y="103"/>
                  </a:lnTo>
                  <a:lnTo>
                    <a:pt x="46" y="834"/>
                  </a:lnTo>
                  <a:lnTo>
                    <a:pt x="0" y="1758"/>
                  </a:lnTo>
                  <a:lnTo>
                    <a:pt x="160" y="2660"/>
                  </a:lnTo>
                  <a:lnTo>
                    <a:pt x="35" y="2854"/>
                  </a:lnTo>
                  <a:lnTo>
                    <a:pt x="92" y="3459"/>
                  </a:lnTo>
                  <a:lnTo>
                    <a:pt x="640" y="3961"/>
                  </a:lnTo>
                  <a:lnTo>
                    <a:pt x="1153" y="3926"/>
                  </a:lnTo>
                  <a:lnTo>
                    <a:pt x="1929" y="4314"/>
                  </a:lnTo>
                  <a:lnTo>
                    <a:pt x="2317" y="4223"/>
                  </a:lnTo>
                  <a:lnTo>
                    <a:pt x="2911" y="4394"/>
                  </a:lnTo>
                  <a:lnTo>
                    <a:pt x="3664" y="3904"/>
                  </a:ln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62525" tIns="162525" rIns="162525" bIns="1625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Calibri"/>
                <a:buNone/>
              </a:pPr>
              <a:endPara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75" name="Google Shape;487;p34">
              <a:extLst>
                <a:ext uri="{FF2B5EF4-FFF2-40B4-BE49-F238E27FC236}">
                  <a16:creationId xmlns:a16="http://schemas.microsoft.com/office/drawing/2014/main" id="{9EBED02E-FB38-3E32-B1AB-5F0CD355E471}"/>
                </a:ext>
              </a:extLst>
            </p:cNvPr>
            <p:cNvSpPr/>
            <p:nvPr/>
          </p:nvSpPr>
          <p:spPr>
            <a:xfrm>
              <a:off x="586475" y="1543225"/>
              <a:ext cx="1932400" cy="1139800"/>
            </a:xfrm>
            <a:custGeom>
              <a:avLst/>
              <a:gdLst/>
              <a:ahLst/>
              <a:cxnLst/>
              <a:rect l="l" t="t" r="r" b="b"/>
              <a:pathLst>
                <a:path w="77296" h="45592" extrusionOk="0">
                  <a:moveTo>
                    <a:pt x="2716" y="45432"/>
                  </a:moveTo>
                  <a:lnTo>
                    <a:pt x="3002" y="45307"/>
                  </a:lnTo>
                  <a:lnTo>
                    <a:pt x="3355" y="45101"/>
                  </a:lnTo>
                  <a:lnTo>
                    <a:pt x="3390" y="45044"/>
                  </a:lnTo>
                  <a:lnTo>
                    <a:pt x="3253" y="44736"/>
                  </a:lnTo>
                  <a:lnTo>
                    <a:pt x="3161" y="44622"/>
                  </a:lnTo>
                  <a:lnTo>
                    <a:pt x="3047" y="44531"/>
                  </a:lnTo>
                  <a:lnTo>
                    <a:pt x="2773" y="44371"/>
                  </a:lnTo>
                  <a:lnTo>
                    <a:pt x="2716" y="44359"/>
                  </a:lnTo>
                  <a:lnTo>
                    <a:pt x="2659" y="44451"/>
                  </a:lnTo>
                  <a:lnTo>
                    <a:pt x="2659" y="44633"/>
                  </a:lnTo>
                  <a:lnTo>
                    <a:pt x="2488" y="44770"/>
                  </a:lnTo>
                  <a:lnTo>
                    <a:pt x="2431" y="44873"/>
                  </a:lnTo>
                  <a:lnTo>
                    <a:pt x="2488" y="45204"/>
                  </a:lnTo>
                  <a:lnTo>
                    <a:pt x="2397" y="45455"/>
                  </a:lnTo>
                  <a:lnTo>
                    <a:pt x="2568" y="45592"/>
                  </a:lnTo>
                  <a:close/>
                  <a:moveTo>
                    <a:pt x="2625" y="44017"/>
                  </a:moveTo>
                  <a:lnTo>
                    <a:pt x="2716" y="43914"/>
                  </a:lnTo>
                  <a:lnTo>
                    <a:pt x="2545" y="43777"/>
                  </a:lnTo>
                  <a:lnTo>
                    <a:pt x="2283" y="43686"/>
                  </a:lnTo>
                  <a:lnTo>
                    <a:pt x="2191" y="43766"/>
                  </a:lnTo>
                  <a:lnTo>
                    <a:pt x="2191" y="43823"/>
                  </a:lnTo>
                  <a:lnTo>
                    <a:pt x="2260" y="43892"/>
                  </a:lnTo>
                  <a:lnTo>
                    <a:pt x="2340" y="44086"/>
                  </a:lnTo>
                  <a:close/>
                  <a:moveTo>
                    <a:pt x="2203" y="43538"/>
                  </a:moveTo>
                  <a:lnTo>
                    <a:pt x="1826" y="43504"/>
                  </a:lnTo>
                  <a:lnTo>
                    <a:pt x="1746" y="43606"/>
                  </a:lnTo>
                  <a:lnTo>
                    <a:pt x="2157" y="43629"/>
                  </a:lnTo>
                  <a:close/>
                  <a:moveTo>
                    <a:pt x="1530" y="43401"/>
                  </a:moveTo>
                  <a:lnTo>
                    <a:pt x="1370" y="43104"/>
                  </a:lnTo>
                  <a:lnTo>
                    <a:pt x="1336" y="43047"/>
                  </a:lnTo>
                  <a:lnTo>
                    <a:pt x="1084" y="43173"/>
                  </a:lnTo>
                  <a:lnTo>
                    <a:pt x="1107" y="43207"/>
                  </a:lnTo>
                  <a:lnTo>
                    <a:pt x="1164" y="43424"/>
                  </a:lnTo>
                  <a:lnTo>
                    <a:pt x="1415" y="43446"/>
                  </a:lnTo>
                  <a:lnTo>
                    <a:pt x="1472" y="43458"/>
                  </a:lnTo>
                  <a:close/>
                  <a:moveTo>
                    <a:pt x="343" y="42807"/>
                  </a:moveTo>
                  <a:lnTo>
                    <a:pt x="388" y="42591"/>
                  </a:lnTo>
                  <a:lnTo>
                    <a:pt x="206" y="42579"/>
                  </a:lnTo>
                  <a:lnTo>
                    <a:pt x="57" y="42659"/>
                  </a:lnTo>
                  <a:lnTo>
                    <a:pt x="0" y="42739"/>
                  </a:lnTo>
                  <a:lnTo>
                    <a:pt x="229" y="42887"/>
                  </a:lnTo>
                  <a:close/>
                  <a:moveTo>
                    <a:pt x="59138" y="18100"/>
                  </a:moveTo>
                  <a:lnTo>
                    <a:pt x="58910" y="18100"/>
                  </a:lnTo>
                  <a:lnTo>
                    <a:pt x="58716" y="18442"/>
                  </a:lnTo>
                  <a:lnTo>
                    <a:pt x="57278" y="18442"/>
                  </a:lnTo>
                  <a:lnTo>
                    <a:pt x="54882" y="18442"/>
                  </a:lnTo>
                  <a:lnTo>
                    <a:pt x="52496" y="18442"/>
                  </a:lnTo>
                  <a:lnTo>
                    <a:pt x="50385" y="18442"/>
                  </a:lnTo>
                  <a:lnTo>
                    <a:pt x="48297" y="18442"/>
                  </a:lnTo>
                  <a:lnTo>
                    <a:pt x="46220" y="18442"/>
                  </a:lnTo>
                  <a:lnTo>
                    <a:pt x="44086" y="18442"/>
                  </a:lnTo>
                  <a:lnTo>
                    <a:pt x="43401" y="18442"/>
                  </a:lnTo>
                  <a:lnTo>
                    <a:pt x="41312" y="18442"/>
                  </a:lnTo>
                  <a:lnTo>
                    <a:pt x="39338" y="18442"/>
                  </a:lnTo>
                  <a:lnTo>
                    <a:pt x="39098" y="19173"/>
                  </a:lnTo>
                  <a:lnTo>
                    <a:pt x="38768" y="19892"/>
                  </a:lnTo>
                  <a:lnTo>
                    <a:pt x="38437" y="20120"/>
                  </a:lnTo>
                  <a:lnTo>
                    <a:pt x="38596" y="19287"/>
                  </a:lnTo>
                  <a:lnTo>
                    <a:pt x="37763" y="18979"/>
                  </a:lnTo>
                  <a:lnTo>
                    <a:pt x="37569" y="19150"/>
                  </a:lnTo>
                  <a:lnTo>
                    <a:pt x="37512" y="19572"/>
                  </a:lnTo>
                  <a:lnTo>
                    <a:pt x="37250" y="20337"/>
                  </a:lnTo>
                  <a:lnTo>
                    <a:pt x="36656" y="21524"/>
                  </a:lnTo>
                  <a:lnTo>
                    <a:pt x="36086" y="22323"/>
                  </a:lnTo>
                  <a:lnTo>
                    <a:pt x="35515" y="23121"/>
                  </a:lnTo>
                  <a:lnTo>
                    <a:pt x="34739" y="23943"/>
                  </a:lnTo>
                  <a:lnTo>
                    <a:pt x="34579" y="24616"/>
                  </a:lnTo>
                  <a:lnTo>
                    <a:pt x="34180" y="25370"/>
                  </a:lnTo>
                  <a:lnTo>
                    <a:pt x="33632" y="26111"/>
                  </a:lnTo>
                  <a:lnTo>
                    <a:pt x="33769" y="26602"/>
                  </a:lnTo>
                  <a:lnTo>
                    <a:pt x="33495" y="27344"/>
                  </a:lnTo>
                  <a:lnTo>
                    <a:pt x="33712" y="28109"/>
                  </a:lnTo>
                  <a:lnTo>
                    <a:pt x="33895" y="28428"/>
                  </a:lnTo>
                  <a:lnTo>
                    <a:pt x="33780" y="28645"/>
                  </a:lnTo>
                  <a:lnTo>
                    <a:pt x="33837" y="29923"/>
                  </a:lnTo>
                  <a:lnTo>
                    <a:pt x="34203" y="30847"/>
                  </a:lnTo>
                  <a:lnTo>
                    <a:pt x="34089" y="31350"/>
                  </a:lnTo>
                  <a:lnTo>
                    <a:pt x="34225" y="31498"/>
                  </a:lnTo>
                  <a:lnTo>
                    <a:pt x="34887" y="31589"/>
                  </a:lnTo>
                  <a:lnTo>
                    <a:pt x="35070" y="31840"/>
                  </a:lnTo>
                  <a:lnTo>
                    <a:pt x="35469" y="31875"/>
                  </a:lnTo>
                  <a:lnTo>
                    <a:pt x="35458" y="32148"/>
                  </a:lnTo>
                  <a:lnTo>
                    <a:pt x="35766" y="32251"/>
                  </a:lnTo>
                  <a:lnTo>
                    <a:pt x="36063" y="32776"/>
                  </a:lnTo>
                  <a:lnTo>
                    <a:pt x="36029" y="33233"/>
                  </a:lnTo>
                  <a:lnTo>
                    <a:pt x="36919" y="33164"/>
                  </a:lnTo>
                  <a:lnTo>
                    <a:pt x="37923" y="33061"/>
                  </a:lnTo>
                  <a:lnTo>
                    <a:pt x="37775" y="33244"/>
                  </a:lnTo>
                  <a:lnTo>
                    <a:pt x="38790" y="33689"/>
                  </a:lnTo>
                  <a:lnTo>
                    <a:pt x="40320" y="34317"/>
                  </a:lnTo>
                  <a:lnTo>
                    <a:pt x="41849" y="34317"/>
                  </a:lnTo>
                  <a:lnTo>
                    <a:pt x="42454" y="34317"/>
                  </a:lnTo>
                  <a:lnTo>
                    <a:pt x="42568" y="33952"/>
                  </a:lnTo>
                  <a:lnTo>
                    <a:pt x="43903" y="33952"/>
                  </a:lnTo>
                  <a:lnTo>
                    <a:pt x="44086" y="34260"/>
                  </a:lnTo>
                  <a:lnTo>
                    <a:pt x="44382" y="34545"/>
                  </a:lnTo>
                  <a:lnTo>
                    <a:pt x="44725" y="34944"/>
                  </a:lnTo>
                  <a:lnTo>
                    <a:pt x="44839" y="35412"/>
                  </a:lnTo>
                  <a:lnTo>
                    <a:pt x="44896" y="35914"/>
                  </a:lnTo>
                  <a:lnTo>
                    <a:pt x="45215" y="36188"/>
                  </a:lnTo>
                  <a:lnTo>
                    <a:pt x="45786" y="36451"/>
                  </a:lnTo>
                  <a:lnTo>
                    <a:pt x="46471" y="35743"/>
                  </a:lnTo>
                  <a:lnTo>
                    <a:pt x="47098" y="35732"/>
                  </a:lnTo>
                  <a:lnTo>
                    <a:pt x="47532" y="36086"/>
                  </a:lnTo>
                  <a:lnTo>
                    <a:pt x="47760" y="36713"/>
                  </a:lnTo>
                  <a:lnTo>
                    <a:pt x="47909" y="37238"/>
                  </a:lnTo>
                  <a:lnTo>
                    <a:pt x="48251" y="37752"/>
                  </a:lnTo>
                  <a:lnTo>
                    <a:pt x="48274" y="38391"/>
                  </a:lnTo>
                  <a:lnTo>
                    <a:pt x="48388" y="38825"/>
                  </a:lnTo>
                  <a:lnTo>
                    <a:pt x="48947" y="39110"/>
                  </a:lnTo>
                  <a:lnTo>
                    <a:pt x="49461" y="39304"/>
                  </a:lnTo>
                  <a:lnTo>
                    <a:pt x="49757" y="39281"/>
                  </a:lnTo>
                  <a:lnTo>
                    <a:pt x="49678" y="38961"/>
                  </a:lnTo>
                  <a:lnTo>
                    <a:pt x="49735" y="38528"/>
                  </a:lnTo>
                  <a:lnTo>
                    <a:pt x="49872" y="37900"/>
                  </a:lnTo>
                  <a:lnTo>
                    <a:pt x="50145" y="37501"/>
                  </a:lnTo>
                  <a:lnTo>
                    <a:pt x="50670" y="37056"/>
                  </a:lnTo>
                  <a:lnTo>
                    <a:pt x="51526" y="36668"/>
                  </a:lnTo>
                  <a:lnTo>
                    <a:pt x="52405" y="35994"/>
                  </a:lnTo>
                  <a:lnTo>
                    <a:pt x="53101" y="35789"/>
                  </a:lnTo>
                  <a:lnTo>
                    <a:pt x="53603" y="35732"/>
                  </a:lnTo>
                  <a:lnTo>
                    <a:pt x="54094" y="35926"/>
                  </a:lnTo>
                  <a:lnTo>
                    <a:pt x="54802" y="35812"/>
                  </a:lnTo>
                  <a:lnTo>
                    <a:pt x="55270" y="36302"/>
                  </a:lnTo>
                  <a:lnTo>
                    <a:pt x="55806" y="36325"/>
                  </a:lnTo>
                  <a:lnTo>
                    <a:pt x="56148" y="36154"/>
                  </a:lnTo>
                  <a:lnTo>
                    <a:pt x="56399" y="36280"/>
                  </a:lnTo>
                  <a:lnTo>
                    <a:pt x="56582" y="36166"/>
                  </a:lnTo>
                  <a:lnTo>
                    <a:pt x="56456" y="35983"/>
                  </a:lnTo>
                  <a:lnTo>
                    <a:pt x="56548" y="35629"/>
                  </a:lnTo>
                  <a:lnTo>
                    <a:pt x="56479" y="35389"/>
                  </a:lnTo>
                  <a:lnTo>
                    <a:pt x="56822" y="35241"/>
                  </a:lnTo>
                  <a:lnTo>
                    <a:pt x="57426" y="35184"/>
                  </a:lnTo>
                  <a:lnTo>
                    <a:pt x="58088" y="35287"/>
                  </a:lnTo>
                  <a:lnTo>
                    <a:pt x="58979" y="35173"/>
                  </a:lnTo>
                  <a:lnTo>
                    <a:pt x="59401" y="35389"/>
                  </a:lnTo>
                  <a:lnTo>
                    <a:pt x="59686" y="35812"/>
                  </a:lnTo>
                  <a:lnTo>
                    <a:pt x="59812" y="35857"/>
                  </a:lnTo>
                  <a:lnTo>
                    <a:pt x="60690" y="35447"/>
                  </a:lnTo>
                  <a:lnTo>
                    <a:pt x="60953" y="35583"/>
                  </a:lnTo>
                  <a:lnTo>
                    <a:pt x="61387" y="36337"/>
                  </a:lnTo>
                  <a:lnTo>
                    <a:pt x="61501" y="36839"/>
                  </a:lnTo>
                  <a:lnTo>
                    <a:pt x="61215" y="37444"/>
                  </a:lnTo>
                  <a:lnTo>
                    <a:pt x="61272" y="37797"/>
                  </a:lnTo>
                  <a:lnTo>
                    <a:pt x="61501" y="38494"/>
                  </a:lnTo>
                  <a:lnTo>
                    <a:pt x="61786" y="39281"/>
                  </a:lnTo>
                  <a:lnTo>
                    <a:pt x="62037" y="39475"/>
                  </a:lnTo>
                  <a:lnTo>
                    <a:pt x="62094" y="39874"/>
                  </a:lnTo>
                  <a:lnTo>
                    <a:pt x="62471" y="39989"/>
                  </a:lnTo>
                  <a:lnTo>
                    <a:pt x="62710" y="39874"/>
                  </a:lnTo>
                  <a:lnTo>
                    <a:pt x="62996" y="39327"/>
                  </a:lnTo>
                  <a:lnTo>
                    <a:pt x="63098" y="38961"/>
                  </a:lnTo>
                  <a:lnTo>
                    <a:pt x="63224" y="38357"/>
                  </a:lnTo>
                  <a:lnTo>
                    <a:pt x="63053" y="37295"/>
                  </a:lnTo>
                  <a:lnTo>
                    <a:pt x="63121" y="36907"/>
                  </a:lnTo>
                  <a:lnTo>
                    <a:pt x="62916" y="36268"/>
                  </a:lnTo>
                  <a:lnTo>
                    <a:pt x="62813" y="35504"/>
                  </a:lnTo>
                  <a:lnTo>
                    <a:pt x="62824" y="34876"/>
                  </a:lnTo>
                  <a:lnTo>
                    <a:pt x="63087" y="34225"/>
                  </a:lnTo>
                  <a:lnTo>
                    <a:pt x="63578" y="33689"/>
                  </a:lnTo>
                  <a:lnTo>
                    <a:pt x="64114" y="33255"/>
                  </a:lnTo>
                  <a:lnTo>
                    <a:pt x="65095" y="32673"/>
                  </a:lnTo>
                  <a:lnTo>
                    <a:pt x="65278" y="32365"/>
                  </a:lnTo>
                  <a:lnTo>
                    <a:pt x="65746" y="32034"/>
                  </a:lnTo>
                  <a:lnTo>
                    <a:pt x="66145" y="31977"/>
                  </a:lnTo>
                  <a:lnTo>
                    <a:pt x="66773" y="31429"/>
                  </a:lnTo>
                  <a:lnTo>
                    <a:pt x="67629" y="31167"/>
                  </a:lnTo>
                  <a:lnTo>
                    <a:pt x="68291" y="30482"/>
                  </a:lnTo>
                  <a:lnTo>
                    <a:pt x="68416" y="29546"/>
                  </a:lnTo>
                  <a:lnTo>
                    <a:pt x="68428" y="29238"/>
                  </a:lnTo>
                  <a:lnTo>
                    <a:pt x="68234" y="29181"/>
                  </a:lnTo>
                  <a:lnTo>
                    <a:pt x="68451" y="28303"/>
                  </a:lnTo>
                  <a:lnTo>
                    <a:pt x="68017" y="27994"/>
                  </a:lnTo>
                  <a:lnTo>
                    <a:pt x="68473" y="28143"/>
                  </a:lnTo>
                  <a:lnTo>
                    <a:pt x="68473" y="27549"/>
                  </a:lnTo>
                  <a:lnTo>
                    <a:pt x="68747" y="27173"/>
                  </a:lnTo>
                  <a:lnTo>
                    <a:pt x="68599" y="27926"/>
                  </a:lnTo>
                  <a:lnTo>
                    <a:pt x="68884" y="28280"/>
                  </a:lnTo>
                  <a:lnTo>
                    <a:pt x="68473" y="28907"/>
                  </a:lnTo>
                  <a:lnTo>
                    <a:pt x="68531" y="28942"/>
                  </a:lnTo>
                  <a:lnTo>
                    <a:pt x="69158" y="28211"/>
                  </a:lnTo>
                  <a:lnTo>
                    <a:pt x="69501" y="27857"/>
                  </a:lnTo>
                  <a:lnTo>
                    <a:pt x="69592" y="27492"/>
                  </a:lnTo>
                  <a:lnTo>
                    <a:pt x="69455" y="27344"/>
                  </a:lnTo>
                  <a:lnTo>
                    <a:pt x="69444" y="26842"/>
                  </a:lnTo>
                  <a:lnTo>
                    <a:pt x="69615" y="27070"/>
                  </a:lnTo>
                  <a:lnTo>
                    <a:pt x="69774" y="27127"/>
                  </a:lnTo>
                  <a:lnTo>
                    <a:pt x="69763" y="27355"/>
                  </a:lnTo>
                  <a:lnTo>
                    <a:pt x="70505" y="26659"/>
                  </a:lnTo>
                  <a:lnTo>
                    <a:pt x="70859" y="26009"/>
                  </a:lnTo>
                  <a:lnTo>
                    <a:pt x="70653" y="25974"/>
                  </a:lnTo>
                  <a:lnTo>
                    <a:pt x="70961" y="25712"/>
                  </a:lnTo>
                  <a:lnTo>
                    <a:pt x="70904" y="25826"/>
                  </a:lnTo>
                  <a:lnTo>
                    <a:pt x="71372" y="25826"/>
                  </a:lnTo>
                  <a:lnTo>
                    <a:pt x="72479" y="25552"/>
                  </a:lnTo>
                  <a:lnTo>
                    <a:pt x="72331" y="25381"/>
                  </a:lnTo>
                  <a:lnTo>
                    <a:pt x="71201" y="25552"/>
                  </a:lnTo>
                  <a:lnTo>
                    <a:pt x="71886" y="25301"/>
                  </a:lnTo>
                  <a:lnTo>
                    <a:pt x="72331" y="25255"/>
                  </a:lnTo>
                  <a:lnTo>
                    <a:pt x="72673" y="25210"/>
                  </a:lnTo>
                  <a:lnTo>
                    <a:pt x="73255" y="25061"/>
                  </a:lnTo>
                  <a:lnTo>
                    <a:pt x="73598" y="25073"/>
                  </a:lnTo>
                  <a:lnTo>
                    <a:pt x="74134" y="24925"/>
                  </a:lnTo>
                  <a:lnTo>
                    <a:pt x="74282" y="24685"/>
                  </a:lnTo>
                  <a:lnTo>
                    <a:pt x="74123" y="24491"/>
                  </a:lnTo>
                  <a:lnTo>
                    <a:pt x="74100" y="24799"/>
                  </a:lnTo>
                  <a:lnTo>
                    <a:pt x="73792" y="24788"/>
                  </a:lnTo>
                  <a:lnTo>
                    <a:pt x="73712" y="24320"/>
                  </a:lnTo>
                  <a:lnTo>
                    <a:pt x="73871" y="23840"/>
                  </a:lnTo>
                  <a:lnTo>
                    <a:pt x="74065" y="23658"/>
                  </a:lnTo>
                  <a:lnTo>
                    <a:pt x="74625" y="23133"/>
                  </a:lnTo>
                  <a:lnTo>
                    <a:pt x="75469" y="22870"/>
                  </a:lnTo>
                  <a:lnTo>
                    <a:pt x="76325" y="22574"/>
                  </a:lnTo>
                  <a:lnTo>
                    <a:pt x="77215" y="22151"/>
                  </a:lnTo>
                  <a:lnTo>
                    <a:pt x="77192" y="21866"/>
                  </a:lnTo>
                  <a:lnTo>
                    <a:pt x="76896" y="21364"/>
                  </a:lnTo>
                  <a:lnTo>
                    <a:pt x="77295" y="20154"/>
                  </a:lnTo>
                  <a:lnTo>
                    <a:pt x="77078" y="19892"/>
                  </a:lnTo>
                  <a:lnTo>
                    <a:pt x="76553" y="20052"/>
                  </a:lnTo>
                  <a:lnTo>
                    <a:pt x="76394" y="19812"/>
                  </a:lnTo>
                  <a:lnTo>
                    <a:pt x="75606" y="20474"/>
                  </a:lnTo>
                  <a:lnTo>
                    <a:pt x="75150" y="21181"/>
                  </a:lnTo>
                  <a:lnTo>
                    <a:pt x="74762" y="21581"/>
                  </a:lnTo>
                  <a:lnTo>
                    <a:pt x="74408" y="21706"/>
                  </a:lnTo>
                  <a:lnTo>
                    <a:pt x="74168" y="21752"/>
                  </a:lnTo>
                  <a:lnTo>
                    <a:pt x="74020" y="21980"/>
                  </a:lnTo>
                  <a:lnTo>
                    <a:pt x="72696" y="21980"/>
                  </a:lnTo>
                  <a:lnTo>
                    <a:pt x="71600" y="21980"/>
                  </a:lnTo>
                  <a:lnTo>
                    <a:pt x="71212" y="22151"/>
                  </a:lnTo>
                  <a:lnTo>
                    <a:pt x="70254" y="22745"/>
                  </a:lnTo>
                  <a:lnTo>
                    <a:pt x="70288" y="22870"/>
                  </a:lnTo>
                  <a:lnTo>
                    <a:pt x="70197" y="23213"/>
                  </a:lnTo>
                  <a:lnTo>
                    <a:pt x="69546" y="23498"/>
                  </a:lnTo>
                  <a:lnTo>
                    <a:pt x="68987" y="23430"/>
                  </a:lnTo>
                  <a:lnTo>
                    <a:pt x="68416" y="23407"/>
                  </a:lnTo>
                  <a:lnTo>
                    <a:pt x="68051" y="23498"/>
                  </a:lnTo>
                  <a:lnTo>
                    <a:pt x="68006" y="23760"/>
                  </a:lnTo>
                  <a:lnTo>
                    <a:pt x="68006" y="23760"/>
                  </a:lnTo>
                  <a:lnTo>
                    <a:pt x="67994" y="23840"/>
                  </a:lnTo>
                  <a:lnTo>
                    <a:pt x="67161" y="24377"/>
                  </a:lnTo>
                  <a:lnTo>
                    <a:pt x="66522" y="24628"/>
                  </a:lnTo>
                  <a:lnTo>
                    <a:pt x="66111" y="24742"/>
                  </a:lnTo>
                  <a:lnTo>
                    <a:pt x="65575" y="24982"/>
                  </a:lnTo>
                  <a:lnTo>
                    <a:pt x="65004" y="25119"/>
                  </a:lnTo>
                  <a:lnTo>
                    <a:pt x="64650" y="25073"/>
                  </a:lnTo>
                  <a:lnTo>
                    <a:pt x="64262" y="24890"/>
                  </a:lnTo>
                  <a:lnTo>
                    <a:pt x="64650" y="24548"/>
                  </a:lnTo>
                  <a:lnTo>
                    <a:pt x="64650" y="24548"/>
                  </a:lnTo>
                  <a:lnTo>
                    <a:pt x="64936" y="24228"/>
                  </a:lnTo>
                  <a:lnTo>
                    <a:pt x="65461" y="23749"/>
                  </a:lnTo>
                  <a:lnTo>
                    <a:pt x="65461" y="23749"/>
                  </a:lnTo>
                  <a:lnTo>
                    <a:pt x="65461" y="23749"/>
                  </a:lnTo>
                  <a:lnTo>
                    <a:pt x="65563" y="23384"/>
                  </a:lnTo>
                  <a:lnTo>
                    <a:pt x="65632" y="22893"/>
                  </a:lnTo>
                  <a:lnTo>
                    <a:pt x="65404" y="22790"/>
                  </a:lnTo>
                  <a:lnTo>
                    <a:pt x="64799" y="23190"/>
                  </a:lnTo>
                  <a:lnTo>
                    <a:pt x="64662" y="23178"/>
                  </a:lnTo>
                  <a:lnTo>
                    <a:pt x="64707" y="22962"/>
                  </a:lnTo>
                  <a:lnTo>
                    <a:pt x="65255" y="22608"/>
                  </a:lnTo>
                  <a:lnTo>
                    <a:pt x="65483" y="22208"/>
                  </a:lnTo>
                  <a:lnTo>
                    <a:pt x="65575" y="21809"/>
                  </a:lnTo>
                  <a:lnTo>
                    <a:pt x="65198" y="21467"/>
                  </a:lnTo>
                  <a:lnTo>
                    <a:pt x="64662" y="21273"/>
                  </a:lnTo>
                  <a:lnTo>
                    <a:pt x="64422" y="21615"/>
                  </a:lnTo>
                  <a:lnTo>
                    <a:pt x="64228" y="21706"/>
                  </a:lnTo>
                  <a:lnTo>
                    <a:pt x="63909" y="22151"/>
                  </a:lnTo>
                  <a:lnTo>
                    <a:pt x="63966" y="21843"/>
                  </a:lnTo>
                  <a:lnTo>
                    <a:pt x="63600" y="22060"/>
                  </a:lnTo>
                  <a:lnTo>
                    <a:pt x="63292" y="22345"/>
                  </a:lnTo>
                  <a:lnTo>
                    <a:pt x="62927" y="22790"/>
                  </a:lnTo>
                  <a:lnTo>
                    <a:pt x="62745" y="23156"/>
                  </a:lnTo>
                  <a:lnTo>
                    <a:pt x="62756" y="23703"/>
                  </a:lnTo>
                  <a:lnTo>
                    <a:pt x="62493" y="24274"/>
                  </a:lnTo>
                  <a:lnTo>
                    <a:pt x="62026" y="24696"/>
                  </a:lnTo>
                  <a:lnTo>
                    <a:pt x="61832" y="24833"/>
                  </a:lnTo>
                  <a:lnTo>
                    <a:pt x="61603" y="24925"/>
                  </a:lnTo>
                  <a:lnTo>
                    <a:pt x="61341" y="24925"/>
                  </a:lnTo>
                  <a:lnTo>
                    <a:pt x="61295" y="24867"/>
                  </a:lnTo>
                  <a:lnTo>
                    <a:pt x="61284" y="24400"/>
                  </a:lnTo>
                  <a:lnTo>
                    <a:pt x="61387" y="24171"/>
                  </a:lnTo>
                  <a:lnTo>
                    <a:pt x="61489" y="23954"/>
                  </a:lnTo>
                  <a:lnTo>
                    <a:pt x="61569" y="23532"/>
                  </a:lnTo>
                  <a:lnTo>
                    <a:pt x="61923" y="23030"/>
                  </a:lnTo>
                  <a:lnTo>
                    <a:pt x="62345" y="22414"/>
                  </a:lnTo>
                  <a:lnTo>
                    <a:pt x="62996" y="21752"/>
                  </a:lnTo>
                  <a:lnTo>
                    <a:pt x="62893" y="21752"/>
                  </a:lnTo>
                  <a:lnTo>
                    <a:pt x="62128" y="22323"/>
                  </a:lnTo>
                  <a:lnTo>
                    <a:pt x="62071" y="22220"/>
                  </a:lnTo>
                  <a:lnTo>
                    <a:pt x="62482" y="21889"/>
                  </a:lnTo>
                  <a:lnTo>
                    <a:pt x="63155" y="21318"/>
                  </a:lnTo>
                  <a:lnTo>
                    <a:pt x="63680" y="21250"/>
                  </a:lnTo>
                  <a:lnTo>
                    <a:pt x="64308" y="21067"/>
                  </a:lnTo>
                  <a:lnTo>
                    <a:pt x="64833" y="21158"/>
                  </a:lnTo>
                  <a:lnTo>
                    <a:pt x="64856" y="21158"/>
                  </a:lnTo>
                  <a:lnTo>
                    <a:pt x="65518" y="21090"/>
                  </a:lnTo>
                  <a:lnTo>
                    <a:pt x="65312" y="20736"/>
                  </a:lnTo>
                  <a:lnTo>
                    <a:pt x="65312" y="20736"/>
                  </a:lnTo>
                  <a:lnTo>
                    <a:pt x="65141" y="20702"/>
                  </a:lnTo>
                  <a:lnTo>
                    <a:pt x="65141" y="20702"/>
                  </a:lnTo>
                  <a:lnTo>
                    <a:pt x="65141" y="20702"/>
                  </a:lnTo>
                  <a:lnTo>
                    <a:pt x="64936" y="20668"/>
                  </a:lnTo>
                  <a:lnTo>
                    <a:pt x="64879" y="20417"/>
                  </a:lnTo>
                  <a:lnTo>
                    <a:pt x="64148" y="20497"/>
                  </a:lnTo>
                  <a:lnTo>
                    <a:pt x="63441" y="20691"/>
                  </a:lnTo>
                  <a:lnTo>
                    <a:pt x="63087" y="20360"/>
                  </a:lnTo>
                  <a:lnTo>
                    <a:pt x="62722" y="20246"/>
                  </a:lnTo>
                  <a:lnTo>
                    <a:pt x="63167" y="19778"/>
                  </a:lnTo>
                  <a:lnTo>
                    <a:pt x="62414" y="20063"/>
                  </a:lnTo>
                  <a:lnTo>
                    <a:pt x="61717" y="20360"/>
                  </a:lnTo>
                  <a:lnTo>
                    <a:pt x="61056" y="20576"/>
                  </a:lnTo>
                  <a:lnTo>
                    <a:pt x="60759" y="20280"/>
                  </a:lnTo>
                  <a:lnTo>
                    <a:pt x="59971" y="20462"/>
                  </a:lnTo>
                  <a:lnTo>
                    <a:pt x="60028" y="20337"/>
                  </a:lnTo>
                  <a:lnTo>
                    <a:pt x="60690" y="19960"/>
                  </a:lnTo>
                  <a:lnTo>
                    <a:pt x="61352" y="19606"/>
                  </a:lnTo>
                  <a:lnTo>
                    <a:pt x="62197" y="19310"/>
                  </a:lnTo>
                  <a:lnTo>
                    <a:pt x="62197" y="19310"/>
                  </a:lnTo>
                  <a:lnTo>
                    <a:pt x="62197" y="19310"/>
                  </a:lnTo>
                  <a:lnTo>
                    <a:pt x="61444" y="19081"/>
                  </a:lnTo>
                  <a:lnTo>
                    <a:pt x="60816" y="19196"/>
                  </a:lnTo>
                  <a:lnTo>
                    <a:pt x="60268" y="18922"/>
                  </a:lnTo>
                  <a:lnTo>
                    <a:pt x="59618" y="18785"/>
                  </a:lnTo>
                  <a:lnTo>
                    <a:pt x="59161" y="18728"/>
                  </a:lnTo>
                  <a:lnTo>
                    <a:pt x="59013" y="18579"/>
                  </a:lnTo>
                  <a:close/>
                  <a:moveTo>
                    <a:pt x="24810" y="11413"/>
                  </a:moveTo>
                  <a:lnTo>
                    <a:pt x="25792" y="11013"/>
                  </a:lnTo>
                  <a:lnTo>
                    <a:pt x="25792" y="10751"/>
                  </a:lnTo>
                  <a:lnTo>
                    <a:pt x="25427" y="10694"/>
                  </a:lnTo>
                  <a:lnTo>
                    <a:pt x="24936" y="10819"/>
                  </a:lnTo>
                  <a:lnTo>
                    <a:pt x="24023" y="11127"/>
                  </a:lnTo>
                  <a:lnTo>
                    <a:pt x="23715" y="11504"/>
                  </a:lnTo>
                  <a:lnTo>
                    <a:pt x="23818" y="11732"/>
                  </a:lnTo>
                  <a:close/>
                  <a:moveTo>
                    <a:pt x="19287" y="9073"/>
                  </a:moveTo>
                  <a:lnTo>
                    <a:pt x="19618" y="8742"/>
                  </a:lnTo>
                  <a:lnTo>
                    <a:pt x="19207" y="8674"/>
                  </a:lnTo>
                  <a:lnTo>
                    <a:pt x="18397" y="8811"/>
                  </a:lnTo>
                  <a:lnTo>
                    <a:pt x="18511" y="9039"/>
                  </a:lnTo>
                  <a:lnTo>
                    <a:pt x="18739" y="9199"/>
                  </a:lnTo>
                  <a:close/>
                  <a:moveTo>
                    <a:pt x="19458" y="5889"/>
                  </a:moveTo>
                  <a:lnTo>
                    <a:pt x="19024" y="6197"/>
                  </a:lnTo>
                  <a:lnTo>
                    <a:pt x="19081" y="6277"/>
                  </a:lnTo>
                  <a:lnTo>
                    <a:pt x="19675" y="6220"/>
                  </a:lnTo>
                  <a:lnTo>
                    <a:pt x="19721" y="6368"/>
                  </a:lnTo>
                  <a:lnTo>
                    <a:pt x="19960" y="6540"/>
                  </a:lnTo>
                  <a:lnTo>
                    <a:pt x="20656" y="6368"/>
                  </a:lnTo>
                  <a:lnTo>
                    <a:pt x="20828" y="6288"/>
                  </a:lnTo>
                  <a:lnTo>
                    <a:pt x="20360" y="6174"/>
                  </a:lnTo>
                  <a:lnTo>
                    <a:pt x="20131" y="5957"/>
                  </a:lnTo>
                  <a:lnTo>
                    <a:pt x="19652" y="6049"/>
                  </a:lnTo>
                  <a:close/>
                  <a:moveTo>
                    <a:pt x="37284" y="149"/>
                  </a:moveTo>
                  <a:lnTo>
                    <a:pt x="36656" y="0"/>
                  </a:lnTo>
                  <a:lnTo>
                    <a:pt x="35196" y="400"/>
                  </a:lnTo>
                  <a:lnTo>
                    <a:pt x="34739" y="354"/>
                  </a:lnTo>
                  <a:lnTo>
                    <a:pt x="33176" y="685"/>
                  </a:lnTo>
                  <a:lnTo>
                    <a:pt x="32491" y="765"/>
                  </a:lnTo>
                  <a:lnTo>
                    <a:pt x="31372" y="1119"/>
                  </a:lnTo>
                  <a:lnTo>
                    <a:pt x="30688" y="1495"/>
                  </a:lnTo>
                  <a:lnTo>
                    <a:pt x="29467" y="1849"/>
                  </a:lnTo>
                  <a:lnTo>
                    <a:pt x="28371" y="1861"/>
                  </a:lnTo>
                  <a:lnTo>
                    <a:pt x="27481" y="2283"/>
                  </a:lnTo>
                  <a:lnTo>
                    <a:pt x="27937" y="2522"/>
                  </a:lnTo>
                  <a:lnTo>
                    <a:pt x="28029" y="2853"/>
                  </a:lnTo>
                  <a:lnTo>
                    <a:pt x="27915" y="3230"/>
                  </a:lnTo>
                  <a:lnTo>
                    <a:pt x="28245" y="3538"/>
                  </a:lnTo>
                  <a:lnTo>
                    <a:pt x="28074" y="4029"/>
                  </a:lnTo>
                  <a:lnTo>
                    <a:pt x="26762" y="4063"/>
                  </a:lnTo>
                  <a:lnTo>
                    <a:pt x="27378" y="3664"/>
                  </a:lnTo>
                  <a:lnTo>
                    <a:pt x="26899" y="3664"/>
                  </a:lnTo>
                  <a:lnTo>
                    <a:pt x="25027" y="4052"/>
                  </a:lnTo>
                  <a:lnTo>
                    <a:pt x="23726" y="4371"/>
                  </a:lnTo>
                  <a:lnTo>
                    <a:pt x="23863" y="4851"/>
                  </a:lnTo>
                  <a:lnTo>
                    <a:pt x="23692" y="5159"/>
                  </a:lnTo>
                  <a:lnTo>
                    <a:pt x="24343" y="5364"/>
                  </a:lnTo>
                  <a:lnTo>
                    <a:pt x="25324" y="5261"/>
                  </a:lnTo>
                  <a:lnTo>
                    <a:pt x="25575" y="5444"/>
                  </a:lnTo>
                  <a:lnTo>
                    <a:pt x="25997" y="5261"/>
                  </a:lnTo>
                  <a:lnTo>
                    <a:pt x="26865" y="5090"/>
                  </a:lnTo>
                  <a:lnTo>
                    <a:pt x="27253" y="5090"/>
                  </a:lnTo>
                  <a:lnTo>
                    <a:pt x="26408" y="5387"/>
                  </a:lnTo>
                  <a:lnTo>
                    <a:pt x="26568" y="5535"/>
                  </a:lnTo>
                  <a:lnTo>
                    <a:pt x="26203" y="5900"/>
                  </a:lnTo>
                  <a:lnTo>
                    <a:pt x="25427" y="6163"/>
                  </a:lnTo>
                  <a:lnTo>
                    <a:pt x="25061" y="6083"/>
                  </a:lnTo>
                  <a:lnTo>
                    <a:pt x="24069" y="6471"/>
                  </a:lnTo>
                  <a:lnTo>
                    <a:pt x="23806" y="6345"/>
                  </a:lnTo>
                  <a:lnTo>
                    <a:pt x="23224" y="6403"/>
                  </a:lnTo>
                  <a:lnTo>
                    <a:pt x="22471" y="6825"/>
                  </a:lnTo>
                  <a:lnTo>
                    <a:pt x="21387" y="7270"/>
                  </a:lnTo>
                  <a:lnTo>
                    <a:pt x="20554" y="7761"/>
                  </a:lnTo>
                  <a:lnTo>
                    <a:pt x="20599" y="8103"/>
                  </a:lnTo>
                  <a:lnTo>
                    <a:pt x="20029" y="8571"/>
                  </a:lnTo>
                  <a:lnTo>
                    <a:pt x="20234" y="8765"/>
                  </a:lnTo>
                  <a:lnTo>
                    <a:pt x="20303" y="9153"/>
                  </a:lnTo>
                  <a:lnTo>
                    <a:pt x="21330" y="8993"/>
                  </a:lnTo>
                  <a:lnTo>
                    <a:pt x="21387" y="9301"/>
                  </a:lnTo>
                  <a:lnTo>
                    <a:pt x="20919" y="9598"/>
                  </a:lnTo>
                  <a:lnTo>
                    <a:pt x="20405" y="10100"/>
                  </a:lnTo>
                  <a:lnTo>
                    <a:pt x="20805" y="10100"/>
                  </a:lnTo>
                  <a:lnTo>
                    <a:pt x="21832" y="9769"/>
                  </a:lnTo>
                  <a:lnTo>
                    <a:pt x="21604" y="10180"/>
                  </a:lnTo>
                  <a:lnTo>
                    <a:pt x="22117" y="9883"/>
                  </a:lnTo>
                  <a:lnTo>
                    <a:pt x="22060" y="10306"/>
                  </a:lnTo>
                  <a:lnTo>
                    <a:pt x="22745" y="9997"/>
                  </a:lnTo>
                  <a:lnTo>
                    <a:pt x="22802" y="10157"/>
                  </a:lnTo>
                  <a:lnTo>
                    <a:pt x="23829" y="9895"/>
                  </a:lnTo>
                  <a:lnTo>
                    <a:pt x="22939" y="10385"/>
                  </a:lnTo>
                  <a:lnTo>
                    <a:pt x="22129" y="11024"/>
                  </a:lnTo>
                  <a:lnTo>
                    <a:pt x="21318" y="11321"/>
                  </a:lnTo>
                  <a:lnTo>
                    <a:pt x="20987" y="11492"/>
                  </a:lnTo>
                  <a:lnTo>
                    <a:pt x="19515" y="12006"/>
                  </a:lnTo>
                  <a:lnTo>
                    <a:pt x="18819" y="12348"/>
                  </a:lnTo>
                  <a:lnTo>
                    <a:pt x="17895" y="12451"/>
                  </a:lnTo>
                  <a:lnTo>
                    <a:pt x="16674" y="12919"/>
                  </a:lnTo>
                  <a:lnTo>
                    <a:pt x="15738" y="13181"/>
                  </a:lnTo>
                  <a:lnTo>
                    <a:pt x="14585" y="13581"/>
                  </a:lnTo>
                  <a:lnTo>
                    <a:pt x="14528" y="13718"/>
                  </a:lnTo>
                  <a:lnTo>
                    <a:pt x="15955" y="13478"/>
                  </a:lnTo>
                  <a:lnTo>
                    <a:pt x="16810" y="13193"/>
                  </a:lnTo>
                  <a:lnTo>
                    <a:pt x="17792" y="12907"/>
                  </a:lnTo>
                  <a:lnTo>
                    <a:pt x="18659" y="12668"/>
                  </a:lnTo>
                  <a:lnTo>
                    <a:pt x="19059" y="12736"/>
                  </a:lnTo>
                  <a:lnTo>
                    <a:pt x="20211" y="12360"/>
                  </a:lnTo>
                  <a:lnTo>
                    <a:pt x="20862" y="11960"/>
                  </a:lnTo>
                  <a:lnTo>
                    <a:pt x="22357" y="11527"/>
                  </a:lnTo>
                  <a:lnTo>
                    <a:pt x="22916" y="11150"/>
                  </a:lnTo>
                  <a:lnTo>
                    <a:pt x="23852" y="10899"/>
                  </a:lnTo>
                  <a:lnTo>
                    <a:pt x="24936" y="10534"/>
                  </a:lnTo>
                  <a:lnTo>
                    <a:pt x="26203" y="9940"/>
                  </a:lnTo>
                  <a:lnTo>
                    <a:pt x="26180" y="9529"/>
                  </a:lnTo>
                  <a:lnTo>
                    <a:pt x="27766" y="8936"/>
                  </a:lnTo>
                  <a:lnTo>
                    <a:pt x="28816" y="8388"/>
                  </a:lnTo>
                  <a:lnTo>
                    <a:pt x="30128" y="7932"/>
                  </a:lnTo>
                  <a:lnTo>
                    <a:pt x="30071" y="8126"/>
                  </a:lnTo>
                  <a:lnTo>
                    <a:pt x="29113" y="8388"/>
                  </a:lnTo>
                  <a:lnTo>
                    <a:pt x="27937" y="9199"/>
                  </a:lnTo>
                  <a:lnTo>
                    <a:pt x="27481" y="9701"/>
                  </a:lnTo>
                  <a:lnTo>
                    <a:pt x="28394" y="9507"/>
                  </a:lnTo>
                  <a:lnTo>
                    <a:pt x="29261" y="9244"/>
                  </a:lnTo>
                  <a:lnTo>
                    <a:pt x="30186" y="9050"/>
                  </a:lnTo>
                  <a:lnTo>
                    <a:pt x="30596" y="9016"/>
                  </a:lnTo>
                  <a:lnTo>
                    <a:pt x="31099" y="8423"/>
                  </a:lnTo>
                  <a:lnTo>
                    <a:pt x="32000" y="8251"/>
                  </a:lnTo>
                  <a:lnTo>
                    <a:pt x="32365" y="8617"/>
                  </a:lnTo>
                  <a:lnTo>
                    <a:pt x="33233" y="8993"/>
                  </a:lnTo>
                  <a:lnTo>
                    <a:pt x="34180" y="8925"/>
                  </a:lnTo>
                  <a:lnTo>
                    <a:pt x="34990" y="9210"/>
                  </a:lnTo>
                  <a:lnTo>
                    <a:pt x="35447" y="9370"/>
                  </a:lnTo>
                  <a:lnTo>
                    <a:pt x="35926" y="10237"/>
                  </a:lnTo>
                  <a:lnTo>
                    <a:pt x="36451" y="10477"/>
                  </a:lnTo>
                  <a:lnTo>
                    <a:pt x="37467" y="10511"/>
                  </a:lnTo>
                  <a:lnTo>
                    <a:pt x="38049" y="10568"/>
                  </a:lnTo>
                  <a:lnTo>
                    <a:pt x="37661" y="11355"/>
                  </a:lnTo>
                  <a:lnTo>
                    <a:pt x="37889" y="12052"/>
                  </a:lnTo>
                  <a:lnTo>
                    <a:pt x="37421" y="12793"/>
                  </a:lnTo>
                  <a:lnTo>
                    <a:pt x="37775" y="13067"/>
                  </a:lnTo>
                  <a:lnTo>
                    <a:pt x="37866" y="13375"/>
                  </a:lnTo>
                  <a:lnTo>
                    <a:pt x="37866" y="13375"/>
                  </a:lnTo>
                  <a:lnTo>
                    <a:pt x="38596" y="12965"/>
                  </a:lnTo>
                  <a:lnTo>
                    <a:pt x="39030" y="12440"/>
                  </a:lnTo>
                  <a:lnTo>
                    <a:pt x="38380" y="11892"/>
                  </a:lnTo>
                  <a:lnTo>
                    <a:pt x="38596" y="10922"/>
                  </a:lnTo>
                  <a:lnTo>
                    <a:pt x="38745" y="10328"/>
                  </a:lnTo>
                  <a:lnTo>
                    <a:pt x="38505" y="9940"/>
                  </a:lnTo>
                  <a:lnTo>
                    <a:pt x="38402" y="9598"/>
                  </a:lnTo>
                  <a:lnTo>
                    <a:pt x="38482" y="9164"/>
                  </a:lnTo>
                  <a:lnTo>
                    <a:pt x="37569" y="9438"/>
                  </a:lnTo>
                  <a:lnTo>
                    <a:pt x="36485" y="9906"/>
                  </a:lnTo>
                  <a:lnTo>
                    <a:pt x="36451" y="9358"/>
                  </a:lnTo>
                  <a:lnTo>
                    <a:pt x="36371" y="8982"/>
                  </a:lnTo>
                  <a:lnTo>
                    <a:pt x="35983" y="8753"/>
                  </a:lnTo>
                  <a:lnTo>
                    <a:pt x="35378" y="8742"/>
                  </a:lnTo>
                  <a:lnTo>
                    <a:pt x="40434" y="4120"/>
                  </a:lnTo>
                  <a:lnTo>
                    <a:pt x="43903" y="1233"/>
                  </a:lnTo>
                  <a:lnTo>
                    <a:pt x="43903" y="1233"/>
                  </a:lnTo>
                  <a:lnTo>
                    <a:pt x="43903" y="1233"/>
                  </a:lnTo>
                  <a:lnTo>
                    <a:pt x="43401" y="1142"/>
                  </a:lnTo>
                  <a:lnTo>
                    <a:pt x="42819" y="913"/>
                  </a:lnTo>
                  <a:lnTo>
                    <a:pt x="41883" y="1027"/>
                  </a:lnTo>
                  <a:lnTo>
                    <a:pt x="41575" y="925"/>
                  </a:lnTo>
                  <a:lnTo>
                    <a:pt x="40559" y="856"/>
                  </a:lnTo>
                  <a:lnTo>
                    <a:pt x="39681" y="628"/>
                  </a:lnTo>
                  <a:lnTo>
                    <a:pt x="38996" y="696"/>
                  </a:lnTo>
                  <a:lnTo>
                    <a:pt x="38288" y="571"/>
                  </a:lnTo>
                  <a:lnTo>
                    <a:pt x="38574" y="400"/>
                  </a:lnTo>
                  <a:lnTo>
                    <a:pt x="37683" y="354"/>
                  </a:lnTo>
                  <a:lnTo>
                    <a:pt x="37204" y="491"/>
                  </a:ln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62525" tIns="162525" rIns="162525" bIns="1625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Calibri"/>
                <a:buNone/>
              </a:pPr>
              <a:endPara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76" name="Google Shape;488;p34">
              <a:extLst>
                <a:ext uri="{FF2B5EF4-FFF2-40B4-BE49-F238E27FC236}">
                  <a16:creationId xmlns:a16="http://schemas.microsoft.com/office/drawing/2014/main" id="{417DD133-30CA-C203-95F9-593A5C64C460}"/>
                </a:ext>
              </a:extLst>
            </p:cNvPr>
            <p:cNvSpPr/>
            <p:nvPr/>
          </p:nvSpPr>
          <p:spPr>
            <a:xfrm>
              <a:off x="4725950" y="2079875"/>
              <a:ext cx="338975" cy="188625"/>
            </a:xfrm>
            <a:custGeom>
              <a:avLst/>
              <a:gdLst/>
              <a:ahLst/>
              <a:cxnLst/>
              <a:rect l="l" t="t" r="r" b="b"/>
              <a:pathLst>
                <a:path w="13559" h="7545" extrusionOk="0">
                  <a:moveTo>
                    <a:pt x="11618" y="2911"/>
                  </a:moveTo>
                  <a:lnTo>
                    <a:pt x="11253" y="3082"/>
                  </a:lnTo>
                  <a:lnTo>
                    <a:pt x="10489" y="3698"/>
                  </a:lnTo>
                  <a:lnTo>
                    <a:pt x="10352" y="4337"/>
                  </a:lnTo>
                  <a:lnTo>
                    <a:pt x="10089" y="4337"/>
                  </a:lnTo>
                  <a:lnTo>
                    <a:pt x="9758" y="3904"/>
                  </a:lnTo>
                  <a:lnTo>
                    <a:pt x="8811" y="3881"/>
                  </a:lnTo>
                  <a:lnTo>
                    <a:pt x="8446" y="3162"/>
                  </a:lnTo>
                  <a:lnTo>
                    <a:pt x="8092" y="3150"/>
                  </a:lnTo>
                  <a:lnTo>
                    <a:pt x="7875" y="2272"/>
                  </a:lnTo>
                  <a:lnTo>
                    <a:pt x="6803" y="1621"/>
                  </a:lnTo>
                  <a:lnTo>
                    <a:pt x="5581" y="1701"/>
                  </a:lnTo>
                  <a:lnTo>
                    <a:pt x="4771" y="1827"/>
                  </a:lnTo>
                  <a:lnTo>
                    <a:pt x="3835" y="1039"/>
                  </a:lnTo>
                  <a:lnTo>
                    <a:pt x="3151" y="708"/>
                  </a:lnTo>
                  <a:lnTo>
                    <a:pt x="1861" y="69"/>
                  </a:lnTo>
                  <a:lnTo>
                    <a:pt x="1701" y="1"/>
                  </a:lnTo>
                  <a:lnTo>
                    <a:pt x="1" y="514"/>
                  </a:lnTo>
                  <a:lnTo>
                    <a:pt x="891" y="3767"/>
                  </a:lnTo>
                  <a:lnTo>
                    <a:pt x="1713" y="3755"/>
                  </a:lnTo>
                  <a:lnTo>
                    <a:pt x="1484" y="3310"/>
                  </a:lnTo>
                  <a:lnTo>
                    <a:pt x="2032" y="2991"/>
                  </a:lnTo>
                  <a:lnTo>
                    <a:pt x="2500" y="2477"/>
                  </a:lnTo>
                  <a:lnTo>
                    <a:pt x="3607" y="2945"/>
                  </a:lnTo>
                  <a:lnTo>
                    <a:pt x="3881" y="3653"/>
                  </a:lnTo>
                  <a:lnTo>
                    <a:pt x="4212" y="3835"/>
                  </a:lnTo>
                  <a:lnTo>
                    <a:pt x="4999" y="3789"/>
                  </a:lnTo>
                  <a:lnTo>
                    <a:pt x="5285" y="3961"/>
                  </a:lnTo>
                  <a:lnTo>
                    <a:pt x="5890" y="4874"/>
                  </a:lnTo>
                  <a:lnTo>
                    <a:pt x="6894" y="5501"/>
                  </a:lnTo>
                  <a:lnTo>
                    <a:pt x="7487" y="5935"/>
                  </a:lnTo>
                  <a:lnTo>
                    <a:pt x="8377" y="6391"/>
                  </a:lnTo>
                  <a:lnTo>
                    <a:pt x="9473" y="6768"/>
                  </a:lnTo>
                  <a:lnTo>
                    <a:pt x="9587" y="7339"/>
                  </a:lnTo>
                  <a:lnTo>
                    <a:pt x="9998" y="7339"/>
                  </a:lnTo>
                  <a:lnTo>
                    <a:pt x="10614" y="7544"/>
                  </a:lnTo>
                  <a:lnTo>
                    <a:pt x="10797" y="6597"/>
                  </a:lnTo>
                  <a:lnTo>
                    <a:pt x="10454" y="5935"/>
                  </a:lnTo>
                  <a:lnTo>
                    <a:pt x="9861" y="5707"/>
                  </a:lnTo>
                  <a:lnTo>
                    <a:pt x="9941" y="5307"/>
                  </a:lnTo>
                  <a:lnTo>
                    <a:pt x="10569" y="5342"/>
                  </a:lnTo>
                  <a:lnTo>
                    <a:pt x="10785" y="4851"/>
                  </a:lnTo>
                  <a:lnTo>
                    <a:pt x="10854" y="4280"/>
                  </a:lnTo>
                  <a:lnTo>
                    <a:pt x="11767" y="4063"/>
                  </a:lnTo>
                  <a:lnTo>
                    <a:pt x="11744" y="4474"/>
                  </a:lnTo>
                  <a:lnTo>
                    <a:pt x="11927" y="4737"/>
                  </a:lnTo>
                  <a:lnTo>
                    <a:pt x="12223" y="4702"/>
                  </a:lnTo>
                  <a:lnTo>
                    <a:pt x="12805" y="4794"/>
                  </a:lnTo>
                  <a:lnTo>
                    <a:pt x="13559" y="4143"/>
                  </a:lnTo>
                  <a:lnTo>
                    <a:pt x="12543" y="3675"/>
                  </a:lnTo>
                  <a:lnTo>
                    <a:pt x="12086" y="3904"/>
                  </a:lnTo>
                  <a:lnTo>
                    <a:pt x="11424" y="3573"/>
                  </a:lnTo>
                  <a:lnTo>
                    <a:pt x="11870" y="2991"/>
                  </a:ln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62525" tIns="162525" rIns="162525" bIns="1625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Calibri"/>
                <a:buNone/>
              </a:pPr>
              <a:endPara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77" name="Google Shape;489;p34">
              <a:extLst>
                <a:ext uri="{FF2B5EF4-FFF2-40B4-BE49-F238E27FC236}">
                  <a16:creationId xmlns:a16="http://schemas.microsoft.com/office/drawing/2014/main" id="{48B24B29-59B4-0242-A755-E9E2F4E7BA54}"/>
                </a:ext>
              </a:extLst>
            </p:cNvPr>
            <p:cNvSpPr/>
            <p:nvPr/>
          </p:nvSpPr>
          <p:spPr>
            <a:xfrm>
              <a:off x="2257775" y="2836225"/>
              <a:ext cx="269925" cy="259650"/>
            </a:xfrm>
            <a:custGeom>
              <a:avLst/>
              <a:gdLst/>
              <a:ahLst/>
              <a:cxnLst/>
              <a:rect l="l" t="t" r="r" b="b"/>
              <a:pathLst>
                <a:path w="10797" h="10386" extrusionOk="0">
                  <a:moveTo>
                    <a:pt x="10797" y="3435"/>
                  </a:moveTo>
                  <a:lnTo>
                    <a:pt x="10477" y="3230"/>
                  </a:lnTo>
                  <a:lnTo>
                    <a:pt x="10067" y="3253"/>
                  </a:lnTo>
                  <a:lnTo>
                    <a:pt x="9964" y="2522"/>
                  </a:lnTo>
                  <a:lnTo>
                    <a:pt x="9382" y="2066"/>
                  </a:lnTo>
                  <a:lnTo>
                    <a:pt x="8754" y="2009"/>
                  </a:lnTo>
                  <a:lnTo>
                    <a:pt x="8503" y="1587"/>
                  </a:lnTo>
                  <a:lnTo>
                    <a:pt x="9188" y="1313"/>
                  </a:lnTo>
                  <a:lnTo>
                    <a:pt x="8229" y="1324"/>
                  </a:lnTo>
                  <a:lnTo>
                    <a:pt x="7248" y="1381"/>
                  </a:lnTo>
                  <a:lnTo>
                    <a:pt x="7213" y="1609"/>
                  </a:lnTo>
                  <a:lnTo>
                    <a:pt x="6757" y="1883"/>
                  </a:lnTo>
                  <a:lnTo>
                    <a:pt x="6164" y="1781"/>
                  </a:lnTo>
                  <a:lnTo>
                    <a:pt x="5718" y="1370"/>
                  </a:lnTo>
                  <a:lnTo>
                    <a:pt x="4863" y="1472"/>
                  </a:lnTo>
                  <a:lnTo>
                    <a:pt x="4144" y="1461"/>
                  </a:lnTo>
                  <a:lnTo>
                    <a:pt x="4132" y="1153"/>
                  </a:lnTo>
                  <a:lnTo>
                    <a:pt x="3630" y="662"/>
                  </a:lnTo>
                  <a:lnTo>
                    <a:pt x="3082" y="639"/>
                  </a:lnTo>
                  <a:lnTo>
                    <a:pt x="2831" y="0"/>
                  </a:lnTo>
                  <a:lnTo>
                    <a:pt x="2534" y="286"/>
                  </a:lnTo>
                  <a:lnTo>
                    <a:pt x="2626" y="719"/>
                  </a:lnTo>
                  <a:lnTo>
                    <a:pt x="1610" y="1084"/>
                  </a:lnTo>
                  <a:lnTo>
                    <a:pt x="1610" y="1769"/>
                  </a:lnTo>
                  <a:lnTo>
                    <a:pt x="1838" y="2089"/>
                  </a:lnTo>
                  <a:lnTo>
                    <a:pt x="1621" y="2739"/>
                  </a:lnTo>
                  <a:lnTo>
                    <a:pt x="1279" y="2796"/>
                  </a:lnTo>
                  <a:lnTo>
                    <a:pt x="1005" y="2089"/>
                  </a:lnTo>
                  <a:lnTo>
                    <a:pt x="1393" y="1552"/>
                  </a:lnTo>
                  <a:lnTo>
                    <a:pt x="1439" y="1084"/>
                  </a:lnTo>
                  <a:lnTo>
                    <a:pt x="1199" y="674"/>
                  </a:lnTo>
                  <a:lnTo>
                    <a:pt x="1667" y="559"/>
                  </a:lnTo>
                  <a:lnTo>
                    <a:pt x="1713" y="343"/>
                  </a:lnTo>
                  <a:lnTo>
                    <a:pt x="1176" y="502"/>
                  </a:lnTo>
                  <a:lnTo>
                    <a:pt x="948" y="959"/>
                  </a:lnTo>
                  <a:lnTo>
                    <a:pt x="640" y="1210"/>
                  </a:lnTo>
                  <a:lnTo>
                    <a:pt x="378" y="1552"/>
                  </a:lnTo>
                  <a:lnTo>
                    <a:pt x="252" y="2203"/>
                  </a:lnTo>
                  <a:lnTo>
                    <a:pt x="1" y="2728"/>
                  </a:lnTo>
                  <a:lnTo>
                    <a:pt x="412" y="2796"/>
                  </a:lnTo>
                  <a:lnTo>
                    <a:pt x="492" y="3207"/>
                  </a:lnTo>
                  <a:lnTo>
                    <a:pt x="651" y="3413"/>
                  </a:lnTo>
                  <a:lnTo>
                    <a:pt x="709" y="3766"/>
                  </a:lnTo>
                  <a:lnTo>
                    <a:pt x="594" y="4109"/>
                  </a:lnTo>
                  <a:lnTo>
                    <a:pt x="629" y="4291"/>
                  </a:lnTo>
                  <a:lnTo>
                    <a:pt x="811" y="4383"/>
                  </a:lnTo>
                  <a:lnTo>
                    <a:pt x="994" y="4691"/>
                  </a:lnTo>
                  <a:lnTo>
                    <a:pt x="2021" y="4611"/>
                  </a:lnTo>
                  <a:lnTo>
                    <a:pt x="2477" y="4725"/>
                  </a:lnTo>
                  <a:lnTo>
                    <a:pt x="3025" y="5501"/>
                  </a:lnTo>
                  <a:lnTo>
                    <a:pt x="3345" y="5410"/>
                  </a:lnTo>
                  <a:lnTo>
                    <a:pt x="3915" y="5444"/>
                  </a:lnTo>
                  <a:lnTo>
                    <a:pt x="4372" y="5353"/>
                  </a:lnTo>
                  <a:lnTo>
                    <a:pt x="4657" y="5501"/>
                  </a:lnTo>
                  <a:lnTo>
                    <a:pt x="4486" y="5992"/>
                  </a:lnTo>
                  <a:lnTo>
                    <a:pt x="4303" y="6288"/>
                  </a:lnTo>
                  <a:lnTo>
                    <a:pt x="4235" y="6950"/>
                  </a:lnTo>
                  <a:lnTo>
                    <a:pt x="4372" y="7544"/>
                  </a:lnTo>
                  <a:lnTo>
                    <a:pt x="4589" y="7818"/>
                  </a:lnTo>
                  <a:lnTo>
                    <a:pt x="4623" y="8034"/>
                  </a:lnTo>
                  <a:lnTo>
                    <a:pt x="4201" y="8468"/>
                  </a:lnTo>
                  <a:lnTo>
                    <a:pt x="4486" y="8674"/>
                  </a:lnTo>
                  <a:lnTo>
                    <a:pt x="4691" y="8982"/>
                  </a:lnTo>
                  <a:lnTo>
                    <a:pt x="4931" y="9895"/>
                  </a:lnTo>
                  <a:lnTo>
                    <a:pt x="5365" y="10385"/>
                  </a:lnTo>
                  <a:lnTo>
                    <a:pt x="5992" y="10317"/>
                  </a:lnTo>
                  <a:lnTo>
                    <a:pt x="6141" y="10043"/>
                  </a:lnTo>
                  <a:lnTo>
                    <a:pt x="6746" y="9826"/>
                  </a:lnTo>
                  <a:lnTo>
                    <a:pt x="7077" y="9689"/>
                  </a:lnTo>
                  <a:lnTo>
                    <a:pt x="7168" y="9301"/>
                  </a:lnTo>
                  <a:lnTo>
                    <a:pt x="7761" y="9039"/>
                  </a:lnTo>
                  <a:lnTo>
                    <a:pt x="7716" y="8845"/>
                  </a:lnTo>
                  <a:lnTo>
                    <a:pt x="7031" y="8776"/>
                  </a:lnTo>
                  <a:lnTo>
                    <a:pt x="6928" y="8206"/>
                  </a:lnTo>
                  <a:lnTo>
                    <a:pt x="6974" y="7589"/>
                  </a:lnTo>
                  <a:lnTo>
                    <a:pt x="6631" y="7361"/>
                  </a:lnTo>
                  <a:lnTo>
                    <a:pt x="6768" y="7270"/>
                  </a:lnTo>
                  <a:lnTo>
                    <a:pt x="7373" y="7384"/>
                  </a:lnTo>
                  <a:lnTo>
                    <a:pt x="8001" y="7612"/>
                  </a:lnTo>
                  <a:lnTo>
                    <a:pt x="8241" y="7407"/>
                  </a:lnTo>
                  <a:lnTo>
                    <a:pt x="8811" y="7258"/>
                  </a:lnTo>
                  <a:lnTo>
                    <a:pt x="9724" y="6916"/>
                  </a:lnTo>
                  <a:lnTo>
                    <a:pt x="10021" y="6574"/>
                  </a:lnTo>
                  <a:lnTo>
                    <a:pt x="9930" y="6323"/>
                  </a:lnTo>
                  <a:lnTo>
                    <a:pt x="9393" y="5638"/>
                  </a:lnTo>
                  <a:lnTo>
                    <a:pt x="9621" y="5375"/>
                  </a:lnTo>
                  <a:lnTo>
                    <a:pt x="9621" y="4965"/>
                  </a:lnTo>
                  <a:lnTo>
                    <a:pt x="10112" y="4805"/>
                  </a:lnTo>
                  <a:lnTo>
                    <a:pt x="10329" y="4634"/>
                  </a:lnTo>
                  <a:lnTo>
                    <a:pt x="10055" y="4314"/>
                  </a:lnTo>
                  <a:lnTo>
                    <a:pt x="10135" y="3983"/>
                  </a:ln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62525" tIns="162525" rIns="162525" bIns="1625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Calibri"/>
                <a:buNone/>
              </a:pPr>
              <a:endPara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78" name="Google Shape;490;p34">
              <a:extLst>
                <a:ext uri="{FF2B5EF4-FFF2-40B4-BE49-F238E27FC236}">
                  <a16:creationId xmlns:a16="http://schemas.microsoft.com/office/drawing/2014/main" id="{1EBFAE6D-8AC8-3862-F763-0F214DEB9C81}"/>
                </a:ext>
              </a:extLst>
            </p:cNvPr>
            <p:cNvSpPr/>
            <p:nvPr/>
          </p:nvSpPr>
          <p:spPr>
            <a:xfrm>
              <a:off x="5724250" y="2582300"/>
              <a:ext cx="172625" cy="334400"/>
            </a:xfrm>
            <a:custGeom>
              <a:avLst/>
              <a:gdLst/>
              <a:ahLst/>
              <a:cxnLst/>
              <a:rect l="l" t="t" r="r" b="b"/>
              <a:pathLst>
                <a:path w="6905" h="13376" extrusionOk="0">
                  <a:moveTo>
                    <a:pt x="4748" y="1632"/>
                  </a:moveTo>
                  <a:lnTo>
                    <a:pt x="3903" y="1404"/>
                  </a:lnTo>
                  <a:lnTo>
                    <a:pt x="3481" y="1028"/>
                  </a:lnTo>
                  <a:lnTo>
                    <a:pt x="3504" y="503"/>
                  </a:lnTo>
                  <a:lnTo>
                    <a:pt x="2762" y="343"/>
                  </a:lnTo>
                  <a:lnTo>
                    <a:pt x="2340" y="0"/>
                  </a:lnTo>
                  <a:lnTo>
                    <a:pt x="1758" y="480"/>
                  </a:lnTo>
                  <a:lnTo>
                    <a:pt x="993" y="582"/>
                  </a:lnTo>
                  <a:lnTo>
                    <a:pt x="388" y="582"/>
                  </a:lnTo>
                  <a:lnTo>
                    <a:pt x="0" y="799"/>
                  </a:lnTo>
                  <a:lnTo>
                    <a:pt x="571" y="1530"/>
                  </a:lnTo>
                  <a:lnTo>
                    <a:pt x="1050" y="2340"/>
                  </a:lnTo>
                  <a:lnTo>
                    <a:pt x="2020" y="2351"/>
                  </a:lnTo>
                  <a:lnTo>
                    <a:pt x="2454" y="3139"/>
                  </a:lnTo>
                  <a:lnTo>
                    <a:pt x="1986" y="3378"/>
                  </a:lnTo>
                  <a:lnTo>
                    <a:pt x="1792" y="3709"/>
                  </a:lnTo>
                  <a:lnTo>
                    <a:pt x="2842" y="4257"/>
                  </a:lnTo>
                  <a:lnTo>
                    <a:pt x="3652" y="5319"/>
                  </a:lnTo>
                  <a:lnTo>
                    <a:pt x="4268" y="6117"/>
                  </a:lnTo>
                  <a:lnTo>
                    <a:pt x="4953" y="6745"/>
                  </a:lnTo>
                  <a:lnTo>
                    <a:pt x="5238" y="7396"/>
                  </a:lnTo>
                  <a:lnTo>
                    <a:pt x="5204" y="8297"/>
                  </a:lnTo>
                  <a:lnTo>
                    <a:pt x="5467" y="8902"/>
                  </a:lnTo>
                  <a:lnTo>
                    <a:pt x="5478" y="9998"/>
                  </a:lnTo>
                  <a:lnTo>
                    <a:pt x="4200" y="10694"/>
                  </a:lnTo>
                  <a:lnTo>
                    <a:pt x="4599" y="11241"/>
                  </a:lnTo>
                  <a:lnTo>
                    <a:pt x="3778" y="11310"/>
                  </a:lnTo>
                  <a:lnTo>
                    <a:pt x="3104" y="11664"/>
                  </a:lnTo>
                  <a:lnTo>
                    <a:pt x="3743" y="12200"/>
                  </a:lnTo>
                  <a:lnTo>
                    <a:pt x="3561" y="12805"/>
                  </a:lnTo>
                  <a:lnTo>
                    <a:pt x="3892" y="13376"/>
                  </a:lnTo>
                  <a:lnTo>
                    <a:pt x="4828" y="12542"/>
                  </a:lnTo>
                  <a:lnTo>
                    <a:pt x="5421" y="11778"/>
                  </a:lnTo>
                  <a:lnTo>
                    <a:pt x="6288" y="11196"/>
                  </a:lnTo>
                  <a:lnTo>
                    <a:pt x="6905" y="10602"/>
                  </a:lnTo>
                  <a:lnTo>
                    <a:pt x="6847" y="9005"/>
                  </a:lnTo>
                  <a:lnTo>
                    <a:pt x="6277" y="7327"/>
                  </a:lnTo>
                  <a:lnTo>
                    <a:pt x="5683" y="6608"/>
                  </a:lnTo>
                  <a:lnTo>
                    <a:pt x="4885" y="6038"/>
                  </a:lnTo>
                  <a:lnTo>
                    <a:pt x="3972" y="4851"/>
                  </a:lnTo>
                  <a:lnTo>
                    <a:pt x="3218" y="3892"/>
                  </a:lnTo>
                  <a:lnTo>
                    <a:pt x="3287" y="3264"/>
                  </a:lnTo>
                  <a:lnTo>
                    <a:pt x="3823" y="2408"/>
                  </a:ln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62525" tIns="162525" rIns="162525" bIns="1625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Calibri"/>
                <a:buNone/>
              </a:pPr>
              <a:endPara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79" name="Google Shape;491;p34">
              <a:extLst>
                <a:ext uri="{FF2B5EF4-FFF2-40B4-BE49-F238E27FC236}">
                  <a16:creationId xmlns:a16="http://schemas.microsoft.com/office/drawing/2014/main" id="{55AD9C25-AFD4-4D33-BEBC-81A139F6D758}"/>
                </a:ext>
              </a:extLst>
            </p:cNvPr>
            <p:cNvSpPr/>
            <p:nvPr/>
          </p:nvSpPr>
          <p:spPr>
            <a:xfrm>
              <a:off x="7026375" y="3443925"/>
              <a:ext cx="18575" cy="45100"/>
            </a:xfrm>
            <a:custGeom>
              <a:avLst/>
              <a:gdLst/>
              <a:ahLst/>
              <a:cxnLst/>
              <a:rect l="l" t="t" r="r" b="b"/>
              <a:pathLst>
                <a:path w="743" h="1804" extrusionOk="0">
                  <a:moveTo>
                    <a:pt x="742" y="1666"/>
                  </a:moveTo>
                  <a:lnTo>
                    <a:pt x="354" y="1153"/>
                  </a:lnTo>
                  <a:lnTo>
                    <a:pt x="263" y="1404"/>
                  </a:lnTo>
                  <a:lnTo>
                    <a:pt x="457" y="1803"/>
                  </a:lnTo>
                  <a:close/>
                  <a:moveTo>
                    <a:pt x="457" y="286"/>
                  </a:moveTo>
                  <a:lnTo>
                    <a:pt x="126" y="0"/>
                  </a:lnTo>
                  <a:lnTo>
                    <a:pt x="0" y="696"/>
                  </a:lnTo>
                  <a:lnTo>
                    <a:pt x="69" y="959"/>
                  </a:lnTo>
                  <a:lnTo>
                    <a:pt x="240" y="902"/>
                  </a:lnTo>
                  <a:lnTo>
                    <a:pt x="423" y="1016"/>
                  </a:ln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62525" tIns="162525" rIns="162525" bIns="1625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Calibri"/>
                <a:buNone/>
              </a:pPr>
              <a:endPara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80" name="Google Shape;492;p34">
              <a:extLst>
                <a:ext uri="{FF2B5EF4-FFF2-40B4-BE49-F238E27FC236}">
                  <a16:creationId xmlns:a16="http://schemas.microsoft.com/office/drawing/2014/main" id="{63449810-6140-DD6F-7403-333DB5A80642}"/>
                </a:ext>
              </a:extLst>
            </p:cNvPr>
            <p:cNvSpPr/>
            <p:nvPr/>
          </p:nvSpPr>
          <p:spPr>
            <a:xfrm>
              <a:off x="4566475" y="2681025"/>
              <a:ext cx="206300" cy="145525"/>
            </a:xfrm>
            <a:custGeom>
              <a:avLst/>
              <a:gdLst/>
              <a:ahLst/>
              <a:cxnLst/>
              <a:rect l="l" t="t" r="r" b="b"/>
              <a:pathLst>
                <a:path w="8252" h="5821" extrusionOk="0">
                  <a:moveTo>
                    <a:pt x="8251" y="2134"/>
                  </a:moveTo>
                  <a:lnTo>
                    <a:pt x="7955" y="1506"/>
                  </a:lnTo>
                  <a:lnTo>
                    <a:pt x="7213" y="0"/>
                  </a:lnTo>
                  <a:lnTo>
                    <a:pt x="4965" y="342"/>
                  </a:lnTo>
                  <a:lnTo>
                    <a:pt x="4257" y="765"/>
                  </a:lnTo>
                  <a:lnTo>
                    <a:pt x="3755" y="1712"/>
                  </a:lnTo>
                  <a:lnTo>
                    <a:pt x="3401" y="1860"/>
                  </a:lnTo>
                  <a:lnTo>
                    <a:pt x="3173" y="1552"/>
                  </a:lnTo>
                  <a:lnTo>
                    <a:pt x="2876" y="1598"/>
                  </a:lnTo>
                  <a:lnTo>
                    <a:pt x="2100" y="1518"/>
                  </a:lnTo>
                  <a:lnTo>
                    <a:pt x="1963" y="1415"/>
                  </a:lnTo>
                  <a:lnTo>
                    <a:pt x="1050" y="1438"/>
                  </a:lnTo>
                  <a:lnTo>
                    <a:pt x="834" y="1529"/>
                  </a:lnTo>
                  <a:lnTo>
                    <a:pt x="491" y="1290"/>
                  </a:lnTo>
                  <a:lnTo>
                    <a:pt x="320" y="1735"/>
                  </a:lnTo>
                  <a:lnTo>
                    <a:pt x="411" y="2111"/>
                  </a:lnTo>
                  <a:lnTo>
                    <a:pt x="92" y="2419"/>
                  </a:lnTo>
                  <a:lnTo>
                    <a:pt x="149" y="2796"/>
                  </a:lnTo>
                  <a:lnTo>
                    <a:pt x="58" y="2990"/>
                  </a:lnTo>
                  <a:lnTo>
                    <a:pt x="160" y="3401"/>
                  </a:lnTo>
                  <a:lnTo>
                    <a:pt x="0" y="3447"/>
                  </a:lnTo>
                  <a:lnTo>
                    <a:pt x="252" y="3812"/>
                  </a:lnTo>
                  <a:lnTo>
                    <a:pt x="434" y="4485"/>
                  </a:lnTo>
                  <a:lnTo>
                    <a:pt x="571" y="4759"/>
                  </a:lnTo>
                  <a:lnTo>
                    <a:pt x="571" y="5238"/>
                  </a:lnTo>
                  <a:lnTo>
                    <a:pt x="799" y="5775"/>
                  </a:lnTo>
                  <a:lnTo>
                    <a:pt x="1358" y="5820"/>
                  </a:lnTo>
                  <a:lnTo>
                    <a:pt x="1621" y="5695"/>
                  </a:lnTo>
                  <a:lnTo>
                    <a:pt x="1998" y="5729"/>
                  </a:lnTo>
                  <a:lnTo>
                    <a:pt x="2112" y="5478"/>
                  </a:lnTo>
                  <a:lnTo>
                    <a:pt x="2329" y="5421"/>
                  </a:lnTo>
                  <a:lnTo>
                    <a:pt x="2488" y="5181"/>
                  </a:lnTo>
                  <a:lnTo>
                    <a:pt x="2682" y="5124"/>
                  </a:lnTo>
                  <a:lnTo>
                    <a:pt x="3356" y="5078"/>
                  </a:lnTo>
                  <a:lnTo>
                    <a:pt x="3858" y="4907"/>
                  </a:lnTo>
                  <a:lnTo>
                    <a:pt x="4303" y="4531"/>
                  </a:lnTo>
                  <a:lnTo>
                    <a:pt x="4543" y="4588"/>
                  </a:lnTo>
                  <a:lnTo>
                    <a:pt x="4885" y="4542"/>
                  </a:lnTo>
                  <a:lnTo>
                    <a:pt x="5558" y="3903"/>
                  </a:lnTo>
                  <a:lnTo>
                    <a:pt x="6814" y="3469"/>
                  </a:lnTo>
                  <a:lnTo>
                    <a:pt x="7567" y="3081"/>
                  </a:lnTo>
                  <a:lnTo>
                    <a:pt x="7567" y="2785"/>
                  </a:lnTo>
                  <a:lnTo>
                    <a:pt x="7692" y="2374"/>
                  </a:ln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62525" tIns="162525" rIns="162525" bIns="1625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Calibri"/>
                <a:buNone/>
              </a:pPr>
              <a:endPara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81" name="Google Shape;493;p34">
              <a:extLst>
                <a:ext uri="{FF2B5EF4-FFF2-40B4-BE49-F238E27FC236}">
                  <a16:creationId xmlns:a16="http://schemas.microsoft.com/office/drawing/2014/main" id="{F251BDDA-951E-0AC3-D7B3-4328EF76941A}"/>
                </a:ext>
              </a:extLst>
            </p:cNvPr>
            <p:cNvSpPr/>
            <p:nvPr/>
          </p:nvSpPr>
          <p:spPr>
            <a:xfrm>
              <a:off x="4037225" y="3613400"/>
              <a:ext cx="321850" cy="288750"/>
            </a:xfrm>
            <a:custGeom>
              <a:avLst/>
              <a:gdLst/>
              <a:ahLst/>
              <a:cxnLst/>
              <a:rect l="l" t="t" r="r" b="b"/>
              <a:pathLst>
                <a:path w="12874" h="11550" extrusionOk="0">
                  <a:moveTo>
                    <a:pt x="11835" y="137"/>
                  </a:moveTo>
                  <a:lnTo>
                    <a:pt x="11413" y="57"/>
                  </a:lnTo>
                  <a:lnTo>
                    <a:pt x="11139" y="171"/>
                  </a:lnTo>
                  <a:lnTo>
                    <a:pt x="10774" y="11"/>
                  </a:lnTo>
                  <a:lnTo>
                    <a:pt x="10454" y="0"/>
                  </a:lnTo>
                  <a:lnTo>
                    <a:pt x="9313" y="673"/>
                  </a:lnTo>
                  <a:lnTo>
                    <a:pt x="8571" y="1335"/>
                  </a:lnTo>
                  <a:lnTo>
                    <a:pt x="8286" y="1952"/>
                  </a:lnTo>
                  <a:lnTo>
                    <a:pt x="8046" y="2294"/>
                  </a:lnTo>
                  <a:lnTo>
                    <a:pt x="7624" y="2362"/>
                  </a:lnTo>
                  <a:lnTo>
                    <a:pt x="7453" y="2796"/>
                  </a:lnTo>
                  <a:lnTo>
                    <a:pt x="7362" y="3081"/>
                  </a:lnTo>
                  <a:lnTo>
                    <a:pt x="6848" y="3298"/>
                  </a:lnTo>
                  <a:lnTo>
                    <a:pt x="6220" y="3253"/>
                  </a:lnTo>
                  <a:lnTo>
                    <a:pt x="5867" y="2990"/>
                  </a:lnTo>
                  <a:lnTo>
                    <a:pt x="5536" y="2876"/>
                  </a:lnTo>
                  <a:lnTo>
                    <a:pt x="5148" y="3093"/>
                  </a:lnTo>
                  <a:lnTo>
                    <a:pt x="4942" y="3538"/>
                  </a:lnTo>
                  <a:lnTo>
                    <a:pt x="4554" y="3812"/>
                  </a:lnTo>
                  <a:lnTo>
                    <a:pt x="4155" y="4211"/>
                  </a:lnTo>
                  <a:lnTo>
                    <a:pt x="3584" y="4302"/>
                  </a:lnTo>
                  <a:lnTo>
                    <a:pt x="3424" y="3983"/>
                  </a:lnTo>
                  <a:lnTo>
                    <a:pt x="3527" y="3435"/>
                  </a:lnTo>
                  <a:lnTo>
                    <a:pt x="3105" y="2568"/>
                  </a:lnTo>
                  <a:lnTo>
                    <a:pt x="2900" y="2419"/>
                  </a:lnTo>
                  <a:lnTo>
                    <a:pt x="2740" y="5786"/>
                  </a:lnTo>
                  <a:lnTo>
                    <a:pt x="2032" y="6243"/>
                  </a:lnTo>
                  <a:lnTo>
                    <a:pt x="1610" y="6322"/>
                  </a:lnTo>
                  <a:lnTo>
                    <a:pt x="1142" y="6151"/>
                  </a:lnTo>
                  <a:lnTo>
                    <a:pt x="800" y="6071"/>
                  </a:lnTo>
                  <a:lnTo>
                    <a:pt x="686" y="5695"/>
                  </a:lnTo>
                  <a:lnTo>
                    <a:pt x="389" y="5432"/>
                  </a:lnTo>
                  <a:lnTo>
                    <a:pt x="1" y="5889"/>
                  </a:lnTo>
                  <a:lnTo>
                    <a:pt x="503" y="7064"/>
                  </a:lnTo>
                  <a:lnTo>
                    <a:pt x="503" y="7076"/>
                  </a:lnTo>
                  <a:lnTo>
                    <a:pt x="857" y="7829"/>
                  </a:lnTo>
                  <a:lnTo>
                    <a:pt x="1313" y="8685"/>
                  </a:lnTo>
                  <a:lnTo>
                    <a:pt x="1290" y="9369"/>
                  </a:lnTo>
                  <a:lnTo>
                    <a:pt x="1039" y="9541"/>
                  </a:lnTo>
                  <a:lnTo>
                    <a:pt x="1245" y="10145"/>
                  </a:lnTo>
                  <a:lnTo>
                    <a:pt x="1222" y="10682"/>
                  </a:lnTo>
                  <a:lnTo>
                    <a:pt x="1302" y="10922"/>
                  </a:lnTo>
                  <a:lnTo>
                    <a:pt x="1347" y="10796"/>
                  </a:lnTo>
                  <a:lnTo>
                    <a:pt x="1644" y="11207"/>
                  </a:lnTo>
                  <a:lnTo>
                    <a:pt x="1895" y="11230"/>
                  </a:lnTo>
                  <a:lnTo>
                    <a:pt x="2203" y="11549"/>
                  </a:lnTo>
                  <a:lnTo>
                    <a:pt x="2546" y="11526"/>
                  </a:lnTo>
                  <a:lnTo>
                    <a:pt x="3036" y="11184"/>
                  </a:lnTo>
                  <a:lnTo>
                    <a:pt x="3698" y="11036"/>
                  </a:lnTo>
                  <a:lnTo>
                    <a:pt x="4497" y="10682"/>
                  </a:lnTo>
                  <a:lnTo>
                    <a:pt x="4805" y="10728"/>
                  </a:lnTo>
                  <a:lnTo>
                    <a:pt x="5285" y="10613"/>
                  </a:lnTo>
                  <a:lnTo>
                    <a:pt x="6095" y="10785"/>
                  </a:lnTo>
                  <a:lnTo>
                    <a:pt x="6483" y="10613"/>
                  </a:lnTo>
                  <a:lnTo>
                    <a:pt x="6939" y="10750"/>
                  </a:lnTo>
                  <a:lnTo>
                    <a:pt x="7054" y="10499"/>
                  </a:lnTo>
                  <a:lnTo>
                    <a:pt x="7430" y="10454"/>
                  </a:lnTo>
                  <a:lnTo>
                    <a:pt x="8263" y="10100"/>
                  </a:lnTo>
                  <a:lnTo>
                    <a:pt x="8880" y="9689"/>
                  </a:lnTo>
                  <a:lnTo>
                    <a:pt x="9462" y="9141"/>
                  </a:lnTo>
                  <a:lnTo>
                    <a:pt x="10420" y="8217"/>
                  </a:lnTo>
                  <a:lnTo>
                    <a:pt x="10899" y="7555"/>
                  </a:lnTo>
                  <a:lnTo>
                    <a:pt x="11162" y="7098"/>
                  </a:lnTo>
                  <a:lnTo>
                    <a:pt x="11516" y="6631"/>
                  </a:lnTo>
                  <a:lnTo>
                    <a:pt x="11687" y="6505"/>
                  </a:lnTo>
                  <a:lnTo>
                    <a:pt x="12246" y="6049"/>
                  </a:lnTo>
                  <a:lnTo>
                    <a:pt x="12474" y="5638"/>
                  </a:lnTo>
                  <a:lnTo>
                    <a:pt x="12623" y="4896"/>
                  </a:lnTo>
                  <a:lnTo>
                    <a:pt x="12874" y="4223"/>
                  </a:lnTo>
                  <a:lnTo>
                    <a:pt x="12280" y="4223"/>
                  </a:lnTo>
                  <a:lnTo>
                    <a:pt x="12098" y="4622"/>
                  </a:lnTo>
                  <a:lnTo>
                    <a:pt x="11630" y="4725"/>
                  </a:lnTo>
                  <a:lnTo>
                    <a:pt x="11196" y="4223"/>
                  </a:lnTo>
                  <a:lnTo>
                    <a:pt x="11219" y="3903"/>
                  </a:lnTo>
                  <a:lnTo>
                    <a:pt x="11447" y="3561"/>
                  </a:lnTo>
                  <a:lnTo>
                    <a:pt x="11539" y="3310"/>
                  </a:lnTo>
                  <a:lnTo>
                    <a:pt x="11767" y="3241"/>
                  </a:lnTo>
                  <a:lnTo>
                    <a:pt x="12155" y="3412"/>
                  </a:lnTo>
                  <a:lnTo>
                    <a:pt x="12098" y="3081"/>
                  </a:lnTo>
                  <a:lnTo>
                    <a:pt x="12303" y="2066"/>
                  </a:lnTo>
                  <a:lnTo>
                    <a:pt x="12143" y="1427"/>
                  </a:lnTo>
                  <a:close/>
                  <a:moveTo>
                    <a:pt x="8959" y="7669"/>
                  </a:moveTo>
                  <a:lnTo>
                    <a:pt x="8674" y="7760"/>
                  </a:lnTo>
                  <a:lnTo>
                    <a:pt x="8149" y="7064"/>
                  </a:lnTo>
                  <a:lnTo>
                    <a:pt x="8606" y="6494"/>
                  </a:lnTo>
                  <a:lnTo>
                    <a:pt x="9051" y="6128"/>
                  </a:lnTo>
                  <a:lnTo>
                    <a:pt x="9416" y="5946"/>
                  </a:lnTo>
                  <a:lnTo>
                    <a:pt x="9747" y="6231"/>
                  </a:lnTo>
                  <a:lnTo>
                    <a:pt x="9986" y="6505"/>
                  </a:lnTo>
                  <a:lnTo>
                    <a:pt x="9713" y="6950"/>
                  </a:lnTo>
                  <a:lnTo>
                    <a:pt x="9564" y="7247"/>
                  </a:lnTo>
                  <a:lnTo>
                    <a:pt x="9119" y="7384"/>
                  </a:ln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62525" tIns="162525" rIns="162525" bIns="1625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Calibri"/>
                <a:buNone/>
              </a:pPr>
              <a:endPara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82" name="Google Shape;494;p34">
              <a:extLst>
                <a:ext uri="{FF2B5EF4-FFF2-40B4-BE49-F238E27FC236}">
                  <a16:creationId xmlns:a16="http://schemas.microsoft.com/office/drawing/2014/main" id="{6A300053-5CB3-5702-3078-AB462229498B}"/>
                </a:ext>
              </a:extLst>
            </p:cNvPr>
            <p:cNvSpPr/>
            <p:nvPr/>
          </p:nvSpPr>
          <p:spPr>
            <a:xfrm>
              <a:off x="4155075" y="3299275"/>
              <a:ext cx="233975" cy="220275"/>
            </a:xfrm>
            <a:custGeom>
              <a:avLst/>
              <a:gdLst/>
              <a:ahLst/>
              <a:cxnLst/>
              <a:rect l="l" t="t" r="r" b="b"/>
              <a:pathLst>
                <a:path w="9359" h="8811" extrusionOk="0">
                  <a:moveTo>
                    <a:pt x="7258" y="297"/>
                  </a:moveTo>
                  <a:lnTo>
                    <a:pt x="6984" y="229"/>
                  </a:lnTo>
                  <a:lnTo>
                    <a:pt x="7041" y="34"/>
                  </a:lnTo>
                  <a:lnTo>
                    <a:pt x="6904" y="0"/>
                  </a:lnTo>
                  <a:lnTo>
                    <a:pt x="5832" y="149"/>
                  </a:lnTo>
                  <a:lnTo>
                    <a:pt x="5603" y="251"/>
                  </a:lnTo>
                  <a:lnTo>
                    <a:pt x="5375" y="833"/>
                  </a:lnTo>
                  <a:lnTo>
                    <a:pt x="5546" y="1233"/>
                  </a:lnTo>
                  <a:lnTo>
                    <a:pt x="5375" y="2306"/>
                  </a:lnTo>
                  <a:lnTo>
                    <a:pt x="5261" y="3218"/>
                  </a:lnTo>
                  <a:lnTo>
                    <a:pt x="5467" y="3378"/>
                  </a:lnTo>
                  <a:lnTo>
                    <a:pt x="6014" y="3732"/>
                  </a:lnTo>
                  <a:lnTo>
                    <a:pt x="6231" y="3561"/>
                  </a:lnTo>
                  <a:lnTo>
                    <a:pt x="6277" y="4542"/>
                  </a:lnTo>
                  <a:lnTo>
                    <a:pt x="5661" y="4542"/>
                  </a:lnTo>
                  <a:lnTo>
                    <a:pt x="5364" y="4052"/>
                  </a:lnTo>
                  <a:lnTo>
                    <a:pt x="5078" y="3652"/>
                  </a:lnTo>
                  <a:lnTo>
                    <a:pt x="4462" y="3538"/>
                  </a:lnTo>
                  <a:lnTo>
                    <a:pt x="4291" y="3047"/>
                  </a:lnTo>
                  <a:lnTo>
                    <a:pt x="3812" y="3333"/>
                  </a:lnTo>
                  <a:lnTo>
                    <a:pt x="3161" y="3207"/>
                  </a:lnTo>
                  <a:lnTo>
                    <a:pt x="2910" y="2808"/>
                  </a:lnTo>
                  <a:lnTo>
                    <a:pt x="2408" y="2716"/>
                  </a:lnTo>
                  <a:lnTo>
                    <a:pt x="2043" y="2739"/>
                  </a:lnTo>
                  <a:lnTo>
                    <a:pt x="1997" y="2454"/>
                  </a:lnTo>
                  <a:lnTo>
                    <a:pt x="1723" y="2431"/>
                  </a:lnTo>
                  <a:lnTo>
                    <a:pt x="1792" y="2716"/>
                  </a:lnTo>
                  <a:lnTo>
                    <a:pt x="1700" y="3150"/>
                  </a:lnTo>
                  <a:lnTo>
                    <a:pt x="1826" y="3572"/>
                  </a:lnTo>
                  <a:lnTo>
                    <a:pt x="1700" y="3915"/>
                  </a:lnTo>
                  <a:lnTo>
                    <a:pt x="1769" y="4234"/>
                  </a:lnTo>
                  <a:lnTo>
                    <a:pt x="114" y="4223"/>
                  </a:lnTo>
                  <a:lnTo>
                    <a:pt x="0" y="7110"/>
                  </a:lnTo>
                  <a:lnTo>
                    <a:pt x="514" y="7852"/>
                  </a:lnTo>
                  <a:lnTo>
                    <a:pt x="1016" y="8422"/>
                  </a:lnTo>
                  <a:lnTo>
                    <a:pt x="1666" y="8217"/>
                  </a:lnTo>
                  <a:lnTo>
                    <a:pt x="2180" y="8274"/>
                  </a:lnTo>
                  <a:lnTo>
                    <a:pt x="2477" y="8468"/>
                  </a:lnTo>
                  <a:lnTo>
                    <a:pt x="2477" y="8537"/>
                  </a:lnTo>
                  <a:lnTo>
                    <a:pt x="2625" y="8616"/>
                  </a:lnTo>
                  <a:lnTo>
                    <a:pt x="3504" y="8708"/>
                  </a:lnTo>
                  <a:lnTo>
                    <a:pt x="3755" y="8810"/>
                  </a:lnTo>
                  <a:lnTo>
                    <a:pt x="4017" y="8799"/>
                  </a:lnTo>
                  <a:lnTo>
                    <a:pt x="4474" y="8217"/>
                  </a:lnTo>
                  <a:lnTo>
                    <a:pt x="5204" y="7452"/>
                  </a:lnTo>
                  <a:lnTo>
                    <a:pt x="5489" y="7384"/>
                  </a:lnTo>
                  <a:lnTo>
                    <a:pt x="5592" y="7076"/>
                  </a:lnTo>
                  <a:lnTo>
                    <a:pt x="6060" y="6711"/>
                  </a:lnTo>
                  <a:lnTo>
                    <a:pt x="6665" y="6585"/>
                  </a:lnTo>
                  <a:lnTo>
                    <a:pt x="6619" y="5946"/>
                  </a:lnTo>
                  <a:lnTo>
                    <a:pt x="9061" y="5204"/>
                  </a:lnTo>
                  <a:lnTo>
                    <a:pt x="8639" y="4965"/>
                  </a:lnTo>
                  <a:lnTo>
                    <a:pt x="8913" y="4120"/>
                  </a:lnTo>
                  <a:lnTo>
                    <a:pt x="9175" y="3801"/>
                  </a:lnTo>
                  <a:lnTo>
                    <a:pt x="9039" y="3047"/>
                  </a:lnTo>
                  <a:lnTo>
                    <a:pt x="9210" y="2317"/>
                  </a:lnTo>
                  <a:lnTo>
                    <a:pt x="9358" y="2066"/>
                  </a:lnTo>
                  <a:lnTo>
                    <a:pt x="9187" y="1290"/>
                  </a:lnTo>
                  <a:lnTo>
                    <a:pt x="8810" y="890"/>
                  </a:lnTo>
                  <a:lnTo>
                    <a:pt x="8354" y="628"/>
                  </a:lnTo>
                  <a:lnTo>
                    <a:pt x="7863" y="468"/>
                  </a:lnTo>
                  <a:lnTo>
                    <a:pt x="7544" y="308"/>
                  </a:lnTo>
                  <a:lnTo>
                    <a:pt x="7498" y="286"/>
                  </a:lnTo>
                  <a:lnTo>
                    <a:pt x="7498" y="286"/>
                  </a:lnTo>
                  <a:lnTo>
                    <a:pt x="7578" y="434"/>
                  </a:lnTo>
                  <a:lnTo>
                    <a:pt x="7429" y="491"/>
                  </a:ln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62525" tIns="162525" rIns="162525" bIns="1625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Calibri"/>
                <a:buNone/>
              </a:pPr>
              <a:endPara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83" name="Google Shape;495;p34">
              <a:extLst>
                <a:ext uri="{FF2B5EF4-FFF2-40B4-BE49-F238E27FC236}">
                  <a16:creationId xmlns:a16="http://schemas.microsoft.com/office/drawing/2014/main" id="{3FD0672E-5EBC-6B1D-5252-0E5BC0808EB0}"/>
                </a:ext>
              </a:extLst>
            </p:cNvPr>
            <p:cNvSpPr/>
            <p:nvPr/>
          </p:nvSpPr>
          <p:spPr>
            <a:xfrm>
              <a:off x="4220675" y="3463900"/>
              <a:ext cx="150950" cy="153800"/>
            </a:xfrm>
            <a:custGeom>
              <a:avLst/>
              <a:gdLst/>
              <a:ahLst/>
              <a:cxnLst/>
              <a:rect l="l" t="t" r="r" b="b"/>
              <a:pathLst>
                <a:path w="6038" h="6152" extrusionOk="0">
                  <a:moveTo>
                    <a:pt x="4497" y="6117"/>
                  </a:moveTo>
                  <a:lnTo>
                    <a:pt x="5376" y="5090"/>
                  </a:lnTo>
                  <a:lnTo>
                    <a:pt x="5604" y="4439"/>
                  </a:lnTo>
                  <a:lnTo>
                    <a:pt x="5730" y="4348"/>
                  </a:lnTo>
                  <a:lnTo>
                    <a:pt x="5844" y="3823"/>
                  </a:lnTo>
                  <a:lnTo>
                    <a:pt x="5730" y="3549"/>
                  </a:lnTo>
                  <a:lnTo>
                    <a:pt x="5810" y="2876"/>
                  </a:lnTo>
                  <a:lnTo>
                    <a:pt x="5992" y="2248"/>
                  </a:lnTo>
                  <a:lnTo>
                    <a:pt x="6038" y="1096"/>
                  </a:lnTo>
                  <a:lnTo>
                    <a:pt x="5638" y="810"/>
                  </a:lnTo>
                  <a:lnTo>
                    <a:pt x="5262" y="742"/>
                  </a:lnTo>
                  <a:lnTo>
                    <a:pt x="5102" y="514"/>
                  </a:lnTo>
                  <a:lnTo>
                    <a:pt x="4737" y="331"/>
                  </a:lnTo>
                  <a:lnTo>
                    <a:pt x="4075" y="342"/>
                  </a:lnTo>
                  <a:lnTo>
                    <a:pt x="4041" y="0"/>
                  </a:lnTo>
                  <a:lnTo>
                    <a:pt x="3436" y="126"/>
                  </a:lnTo>
                  <a:lnTo>
                    <a:pt x="2968" y="491"/>
                  </a:lnTo>
                  <a:lnTo>
                    <a:pt x="2865" y="799"/>
                  </a:lnTo>
                  <a:lnTo>
                    <a:pt x="2580" y="867"/>
                  </a:lnTo>
                  <a:lnTo>
                    <a:pt x="1850" y="1632"/>
                  </a:lnTo>
                  <a:lnTo>
                    <a:pt x="1393" y="2214"/>
                  </a:lnTo>
                  <a:lnTo>
                    <a:pt x="1131" y="2225"/>
                  </a:lnTo>
                  <a:lnTo>
                    <a:pt x="880" y="2123"/>
                  </a:lnTo>
                  <a:lnTo>
                    <a:pt x="1" y="2020"/>
                  </a:lnTo>
                  <a:lnTo>
                    <a:pt x="275" y="2750"/>
                  </a:lnTo>
                  <a:lnTo>
                    <a:pt x="423" y="2910"/>
                  </a:lnTo>
                  <a:lnTo>
                    <a:pt x="651" y="3435"/>
                  </a:lnTo>
                  <a:lnTo>
                    <a:pt x="1507" y="4439"/>
                  </a:lnTo>
                  <a:lnTo>
                    <a:pt x="1838" y="4542"/>
                  </a:lnTo>
                  <a:lnTo>
                    <a:pt x="1827" y="4850"/>
                  </a:lnTo>
                  <a:lnTo>
                    <a:pt x="2044" y="5432"/>
                  </a:lnTo>
                  <a:lnTo>
                    <a:pt x="2637" y="5569"/>
                  </a:lnTo>
                  <a:lnTo>
                    <a:pt x="3128" y="5980"/>
                  </a:lnTo>
                  <a:lnTo>
                    <a:pt x="3436" y="5991"/>
                  </a:lnTo>
                  <a:lnTo>
                    <a:pt x="3813" y="6151"/>
                  </a:lnTo>
                  <a:lnTo>
                    <a:pt x="4075" y="6037"/>
                  </a:ln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62525" tIns="162525" rIns="162525" bIns="1625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Calibri"/>
                <a:buNone/>
              </a:pPr>
              <a:endPara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84" name="Google Shape;496;p34">
              <a:extLst>
                <a:ext uri="{FF2B5EF4-FFF2-40B4-BE49-F238E27FC236}">
                  <a16:creationId xmlns:a16="http://schemas.microsoft.com/office/drawing/2014/main" id="{D7BEFD6F-0410-4B97-958D-328EF3BCAC98}"/>
                </a:ext>
              </a:extLst>
            </p:cNvPr>
            <p:cNvSpPr/>
            <p:nvPr/>
          </p:nvSpPr>
          <p:spPr>
            <a:xfrm>
              <a:off x="4542225" y="2839350"/>
              <a:ext cx="197750" cy="311025"/>
            </a:xfrm>
            <a:custGeom>
              <a:avLst/>
              <a:gdLst/>
              <a:ahLst/>
              <a:cxnLst/>
              <a:rect l="l" t="t" r="r" b="b"/>
              <a:pathLst>
                <a:path w="7910" h="12441" extrusionOk="0">
                  <a:moveTo>
                    <a:pt x="2363" y="1427"/>
                  </a:moveTo>
                  <a:lnTo>
                    <a:pt x="1986" y="1051"/>
                  </a:lnTo>
                  <a:lnTo>
                    <a:pt x="1815" y="674"/>
                  </a:lnTo>
                  <a:lnTo>
                    <a:pt x="1564" y="503"/>
                  </a:lnTo>
                  <a:lnTo>
                    <a:pt x="1279" y="994"/>
                  </a:lnTo>
                  <a:lnTo>
                    <a:pt x="1119" y="1313"/>
                  </a:lnTo>
                  <a:lnTo>
                    <a:pt x="1427" y="1815"/>
                  </a:lnTo>
                  <a:lnTo>
                    <a:pt x="1735" y="2260"/>
                  </a:lnTo>
                  <a:lnTo>
                    <a:pt x="2043" y="2569"/>
                  </a:lnTo>
                  <a:lnTo>
                    <a:pt x="4679" y="3653"/>
                  </a:lnTo>
                  <a:lnTo>
                    <a:pt x="5364" y="3641"/>
                  </a:lnTo>
                  <a:lnTo>
                    <a:pt x="3173" y="6369"/>
                  </a:lnTo>
                  <a:lnTo>
                    <a:pt x="2112" y="6414"/>
                  </a:lnTo>
                  <a:lnTo>
                    <a:pt x="1416" y="7054"/>
                  </a:lnTo>
                  <a:lnTo>
                    <a:pt x="902" y="7065"/>
                  </a:lnTo>
                  <a:lnTo>
                    <a:pt x="685" y="7350"/>
                  </a:lnTo>
                  <a:lnTo>
                    <a:pt x="0" y="8377"/>
                  </a:lnTo>
                  <a:lnTo>
                    <a:pt x="35" y="11687"/>
                  </a:lnTo>
                  <a:lnTo>
                    <a:pt x="503" y="12440"/>
                  </a:lnTo>
                  <a:lnTo>
                    <a:pt x="685" y="12235"/>
                  </a:lnTo>
                  <a:lnTo>
                    <a:pt x="879" y="11744"/>
                  </a:lnTo>
                  <a:lnTo>
                    <a:pt x="1746" y="10648"/>
                  </a:lnTo>
                  <a:lnTo>
                    <a:pt x="2500" y="9964"/>
                  </a:lnTo>
                  <a:lnTo>
                    <a:pt x="3687" y="9051"/>
                  </a:lnTo>
                  <a:lnTo>
                    <a:pt x="4485" y="8320"/>
                  </a:lnTo>
                  <a:lnTo>
                    <a:pt x="5398" y="7076"/>
                  </a:lnTo>
                  <a:lnTo>
                    <a:pt x="6060" y="6072"/>
                  </a:lnTo>
                  <a:lnTo>
                    <a:pt x="6722" y="4737"/>
                  </a:lnTo>
                  <a:lnTo>
                    <a:pt x="7179" y="3573"/>
                  </a:lnTo>
                  <a:lnTo>
                    <a:pt x="7532" y="2557"/>
                  </a:lnTo>
                  <a:lnTo>
                    <a:pt x="7715" y="1587"/>
                  </a:lnTo>
                  <a:lnTo>
                    <a:pt x="7875" y="1256"/>
                  </a:lnTo>
                  <a:lnTo>
                    <a:pt x="7852" y="777"/>
                  </a:lnTo>
                  <a:lnTo>
                    <a:pt x="7909" y="252"/>
                  </a:lnTo>
                  <a:lnTo>
                    <a:pt x="7875" y="1"/>
                  </a:lnTo>
                  <a:lnTo>
                    <a:pt x="7578" y="1"/>
                  </a:lnTo>
                  <a:lnTo>
                    <a:pt x="7202" y="320"/>
                  </a:lnTo>
                  <a:lnTo>
                    <a:pt x="6791" y="400"/>
                  </a:lnTo>
                  <a:lnTo>
                    <a:pt x="6437" y="537"/>
                  </a:lnTo>
                  <a:lnTo>
                    <a:pt x="6174" y="560"/>
                  </a:lnTo>
                  <a:lnTo>
                    <a:pt x="6174" y="560"/>
                  </a:lnTo>
                  <a:lnTo>
                    <a:pt x="5718" y="594"/>
                  </a:lnTo>
                  <a:lnTo>
                    <a:pt x="5455" y="743"/>
                  </a:lnTo>
                  <a:lnTo>
                    <a:pt x="5056" y="823"/>
                  </a:lnTo>
                  <a:lnTo>
                    <a:pt x="4371" y="1085"/>
                  </a:lnTo>
                  <a:lnTo>
                    <a:pt x="3493" y="1199"/>
                  </a:lnTo>
                  <a:lnTo>
                    <a:pt x="2751" y="1427"/>
                  </a:ln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62525" tIns="162525" rIns="162525" bIns="1625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Calibri"/>
                <a:buNone/>
              </a:pPr>
              <a:endPara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85" name="Google Shape;497;p34">
              <a:extLst>
                <a:ext uri="{FF2B5EF4-FFF2-40B4-BE49-F238E27FC236}">
                  <a16:creationId xmlns:a16="http://schemas.microsoft.com/office/drawing/2014/main" id="{1FE72820-DF13-1DD8-C934-5A5B04AE72F5}"/>
                </a:ext>
              </a:extLst>
            </p:cNvPr>
            <p:cNvSpPr/>
            <p:nvPr/>
          </p:nvSpPr>
          <p:spPr>
            <a:xfrm>
              <a:off x="2628975" y="2981450"/>
              <a:ext cx="58225" cy="84175"/>
            </a:xfrm>
            <a:custGeom>
              <a:avLst/>
              <a:gdLst/>
              <a:ahLst/>
              <a:cxnLst/>
              <a:rect l="l" t="t" r="r" b="b"/>
              <a:pathLst>
                <a:path w="2329" h="3367" extrusionOk="0">
                  <a:moveTo>
                    <a:pt x="1575" y="2956"/>
                  </a:moveTo>
                  <a:lnTo>
                    <a:pt x="1826" y="2283"/>
                  </a:lnTo>
                  <a:lnTo>
                    <a:pt x="2328" y="1449"/>
                  </a:lnTo>
                  <a:lnTo>
                    <a:pt x="2203" y="1084"/>
                  </a:lnTo>
                  <a:lnTo>
                    <a:pt x="1370" y="308"/>
                  </a:lnTo>
                  <a:lnTo>
                    <a:pt x="788" y="103"/>
                  </a:lnTo>
                  <a:lnTo>
                    <a:pt x="514" y="0"/>
                  </a:lnTo>
                  <a:lnTo>
                    <a:pt x="69" y="788"/>
                  </a:lnTo>
                  <a:lnTo>
                    <a:pt x="126" y="1415"/>
                  </a:lnTo>
                  <a:lnTo>
                    <a:pt x="434" y="1940"/>
                  </a:lnTo>
                  <a:lnTo>
                    <a:pt x="286" y="2328"/>
                  </a:lnTo>
                  <a:lnTo>
                    <a:pt x="206" y="2739"/>
                  </a:lnTo>
                  <a:lnTo>
                    <a:pt x="0" y="3138"/>
                  </a:lnTo>
                  <a:lnTo>
                    <a:pt x="343" y="3321"/>
                  </a:lnTo>
                  <a:lnTo>
                    <a:pt x="594" y="3070"/>
                  </a:lnTo>
                  <a:lnTo>
                    <a:pt x="776" y="3104"/>
                  </a:lnTo>
                  <a:lnTo>
                    <a:pt x="879" y="3367"/>
                  </a:lnTo>
                  <a:lnTo>
                    <a:pt x="1267" y="3287"/>
                  </a:ln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62525" tIns="162525" rIns="162525" bIns="1625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Calibri"/>
                <a:buNone/>
              </a:pPr>
              <a:endPara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86" name="Google Shape;498;p34">
              <a:extLst>
                <a:ext uri="{FF2B5EF4-FFF2-40B4-BE49-F238E27FC236}">
                  <a16:creationId xmlns:a16="http://schemas.microsoft.com/office/drawing/2014/main" id="{7CD4B2F0-CF32-034A-F5F1-D68240107D62}"/>
                </a:ext>
              </a:extLst>
            </p:cNvPr>
            <p:cNvSpPr/>
            <p:nvPr/>
          </p:nvSpPr>
          <p:spPr>
            <a:xfrm>
              <a:off x="3640650" y="1956900"/>
              <a:ext cx="255375" cy="215450"/>
            </a:xfrm>
            <a:custGeom>
              <a:avLst/>
              <a:gdLst/>
              <a:ahLst/>
              <a:cxnLst/>
              <a:rect l="l" t="t" r="r" b="b"/>
              <a:pathLst>
                <a:path w="10215" h="8618" extrusionOk="0">
                  <a:moveTo>
                    <a:pt x="10215" y="7932"/>
                  </a:moveTo>
                  <a:lnTo>
                    <a:pt x="10066" y="7191"/>
                  </a:lnTo>
                  <a:lnTo>
                    <a:pt x="9610" y="7510"/>
                  </a:lnTo>
                  <a:lnTo>
                    <a:pt x="9462" y="7841"/>
                  </a:lnTo>
                  <a:lnTo>
                    <a:pt x="9667" y="8446"/>
                  </a:lnTo>
                  <a:lnTo>
                    <a:pt x="10009" y="8617"/>
                  </a:lnTo>
                  <a:close/>
                  <a:moveTo>
                    <a:pt x="5730" y="663"/>
                  </a:moveTo>
                  <a:lnTo>
                    <a:pt x="5387" y="321"/>
                  </a:lnTo>
                  <a:lnTo>
                    <a:pt x="5068" y="309"/>
                  </a:lnTo>
                  <a:lnTo>
                    <a:pt x="4965" y="1"/>
                  </a:lnTo>
                  <a:lnTo>
                    <a:pt x="4360" y="172"/>
                  </a:lnTo>
                  <a:lnTo>
                    <a:pt x="4155" y="891"/>
                  </a:lnTo>
                  <a:lnTo>
                    <a:pt x="2546" y="1576"/>
                  </a:lnTo>
                  <a:lnTo>
                    <a:pt x="1884" y="1211"/>
                  </a:lnTo>
                  <a:lnTo>
                    <a:pt x="2089" y="2204"/>
                  </a:lnTo>
                  <a:lnTo>
                    <a:pt x="914" y="1975"/>
                  </a:lnTo>
                  <a:lnTo>
                    <a:pt x="1" y="2158"/>
                  </a:lnTo>
                  <a:lnTo>
                    <a:pt x="58" y="2820"/>
                  </a:lnTo>
                  <a:lnTo>
                    <a:pt x="1131" y="3162"/>
                  </a:lnTo>
                  <a:lnTo>
                    <a:pt x="1644" y="3607"/>
                  </a:lnTo>
                  <a:lnTo>
                    <a:pt x="2375" y="4532"/>
                  </a:lnTo>
                  <a:lnTo>
                    <a:pt x="2226" y="6289"/>
                  </a:lnTo>
                  <a:lnTo>
                    <a:pt x="1850" y="6814"/>
                  </a:lnTo>
                  <a:lnTo>
                    <a:pt x="2135" y="7156"/>
                  </a:lnTo>
                  <a:lnTo>
                    <a:pt x="3470" y="7556"/>
                  </a:lnTo>
                  <a:lnTo>
                    <a:pt x="3744" y="7373"/>
                  </a:lnTo>
                  <a:lnTo>
                    <a:pt x="4554" y="7773"/>
                  </a:lnTo>
                  <a:lnTo>
                    <a:pt x="5410" y="7659"/>
                  </a:lnTo>
                  <a:lnTo>
                    <a:pt x="5479" y="7134"/>
                  </a:lnTo>
                  <a:lnTo>
                    <a:pt x="6540" y="6848"/>
                  </a:lnTo>
                  <a:lnTo>
                    <a:pt x="7967" y="7077"/>
                  </a:lnTo>
                  <a:lnTo>
                    <a:pt x="8606" y="6586"/>
                  </a:lnTo>
                  <a:lnTo>
                    <a:pt x="8674" y="6198"/>
                  </a:lnTo>
                  <a:lnTo>
                    <a:pt x="8298" y="6084"/>
                  </a:lnTo>
                  <a:lnTo>
                    <a:pt x="8081" y="5399"/>
                  </a:lnTo>
                  <a:lnTo>
                    <a:pt x="8320" y="5148"/>
                  </a:lnTo>
                  <a:lnTo>
                    <a:pt x="8092" y="4806"/>
                  </a:lnTo>
                  <a:lnTo>
                    <a:pt x="8126" y="4566"/>
                  </a:lnTo>
                  <a:lnTo>
                    <a:pt x="7864" y="4178"/>
                  </a:lnTo>
                  <a:lnTo>
                    <a:pt x="7522" y="4303"/>
                  </a:lnTo>
                  <a:lnTo>
                    <a:pt x="7522" y="3904"/>
                  </a:lnTo>
                  <a:lnTo>
                    <a:pt x="8024" y="3402"/>
                  </a:lnTo>
                  <a:lnTo>
                    <a:pt x="7989" y="3174"/>
                  </a:lnTo>
                  <a:lnTo>
                    <a:pt x="8320" y="3265"/>
                  </a:lnTo>
                  <a:lnTo>
                    <a:pt x="8503" y="3117"/>
                  </a:lnTo>
                  <a:lnTo>
                    <a:pt x="8583" y="2477"/>
                  </a:lnTo>
                  <a:lnTo>
                    <a:pt x="8902" y="1884"/>
                  </a:lnTo>
                  <a:lnTo>
                    <a:pt x="7887" y="1713"/>
                  </a:lnTo>
                  <a:lnTo>
                    <a:pt x="7544" y="1485"/>
                  </a:lnTo>
                  <a:lnTo>
                    <a:pt x="7350" y="1496"/>
                  </a:lnTo>
                  <a:lnTo>
                    <a:pt x="7191" y="1427"/>
                  </a:lnTo>
                  <a:lnTo>
                    <a:pt x="6563" y="1028"/>
                  </a:lnTo>
                  <a:lnTo>
                    <a:pt x="6209" y="1085"/>
                  </a:ln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62525" tIns="162525" rIns="162525" bIns="1625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Calibri"/>
                <a:buNone/>
              </a:pPr>
              <a:endPara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87" name="Google Shape;499;p34">
              <a:extLst>
                <a:ext uri="{FF2B5EF4-FFF2-40B4-BE49-F238E27FC236}">
                  <a16:creationId xmlns:a16="http://schemas.microsoft.com/office/drawing/2014/main" id="{0879734B-5257-EC46-0199-5A9C6BEF067C}"/>
                </a:ext>
              </a:extLst>
            </p:cNvPr>
            <p:cNvSpPr/>
            <p:nvPr/>
          </p:nvSpPr>
          <p:spPr>
            <a:xfrm>
              <a:off x="3550500" y="2120100"/>
              <a:ext cx="250800" cy="176350"/>
            </a:xfrm>
            <a:custGeom>
              <a:avLst/>
              <a:gdLst/>
              <a:ahLst/>
              <a:cxnLst/>
              <a:rect l="l" t="t" r="r" b="b"/>
              <a:pathLst>
                <a:path w="10032" h="7054" extrusionOk="0">
                  <a:moveTo>
                    <a:pt x="8023" y="4520"/>
                  </a:moveTo>
                  <a:lnTo>
                    <a:pt x="8023" y="4497"/>
                  </a:lnTo>
                  <a:lnTo>
                    <a:pt x="7944" y="4497"/>
                  </a:lnTo>
                  <a:lnTo>
                    <a:pt x="7909" y="4440"/>
                  </a:lnTo>
                  <a:lnTo>
                    <a:pt x="7886" y="4463"/>
                  </a:lnTo>
                  <a:lnTo>
                    <a:pt x="7875" y="4497"/>
                  </a:lnTo>
                  <a:lnTo>
                    <a:pt x="7875" y="4520"/>
                  </a:lnTo>
                  <a:lnTo>
                    <a:pt x="7944" y="4520"/>
                  </a:lnTo>
                  <a:lnTo>
                    <a:pt x="8001" y="4543"/>
                  </a:lnTo>
                  <a:close/>
                  <a:moveTo>
                    <a:pt x="7909" y="4292"/>
                  </a:moveTo>
                  <a:lnTo>
                    <a:pt x="7944" y="4292"/>
                  </a:lnTo>
                  <a:lnTo>
                    <a:pt x="8035" y="4189"/>
                  </a:lnTo>
                  <a:lnTo>
                    <a:pt x="8035" y="4155"/>
                  </a:lnTo>
                  <a:lnTo>
                    <a:pt x="7989" y="4121"/>
                  </a:lnTo>
                  <a:lnTo>
                    <a:pt x="7829" y="4155"/>
                  </a:lnTo>
                  <a:lnTo>
                    <a:pt x="7807" y="4189"/>
                  </a:lnTo>
                  <a:lnTo>
                    <a:pt x="7807" y="4235"/>
                  </a:lnTo>
                  <a:lnTo>
                    <a:pt x="7761" y="4257"/>
                  </a:lnTo>
                  <a:lnTo>
                    <a:pt x="7749" y="4315"/>
                  </a:lnTo>
                  <a:lnTo>
                    <a:pt x="7761" y="4337"/>
                  </a:lnTo>
                  <a:lnTo>
                    <a:pt x="7875" y="4349"/>
                  </a:lnTo>
                  <a:close/>
                  <a:moveTo>
                    <a:pt x="5456" y="286"/>
                  </a:moveTo>
                  <a:lnTo>
                    <a:pt x="4280" y="263"/>
                  </a:lnTo>
                  <a:lnTo>
                    <a:pt x="3675" y="297"/>
                  </a:lnTo>
                  <a:lnTo>
                    <a:pt x="2911" y="161"/>
                  </a:lnTo>
                  <a:lnTo>
                    <a:pt x="1941" y="161"/>
                  </a:lnTo>
                  <a:lnTo>
                    <a:pt x="1062" y="1"/>
                  </a:lnTo>
                  <a:lnTo>
                    <a:pt x="1" y="640"/>
                  </a:lnTo>
                  <a:lnTo>
                    <a:pt x="286" y="1016"/>
                  </a:lnTo>
                  <a:lnTo>
                    <a:pt x="229" y="1644"/>
                  </a:lnTo>
                  <a:lnTo>
                    <a:pt x="503" y="1416"/>
                  </a:lnTo>
                  <a:lnTo>
                    <a:pt x="799" y="1290"/>
                  </a:lnTo>
                  <a:lnTo>
                    <a:pt x="971" y="1724"/>
                  </a:lnTo>
                  <a:lnTo>
                    <a:pt x="1404" y="1724"/>
                  </a:lnTo>
                  <a:lnTo>
                    <a:pt x="1530" y="1610"/>
                  </a:lnTo>
                  <a:lnTo>
                    <a:pt x="1952" y="1644"/>
                  </a:lnTo>
                  <a:lnTo>
                    <a:pt x="2146" y="2089"/>
                  </a:lnTo>
                  <a:lnTo>
                    <a:pt x="1804" y="2329"/>
                  </a:lnTo>
                  <a:lnTo>
                    <a:pt x="1770" y="3025"/>
                  </a:lnTo>
                  <a:lnTo>
                    <a:pt x="1644" y="3151"/>
                  </a:lnTo>
                  <a:lnTo>
                    <a:pt x="1598" y="3584"/>
                  </a:lnTo>
                  <a:lnTo>
                    <a:pt x="1290" y="3653"/>
                  </a:lnTo>
                  <a:lnTo>
                    <a:pt x="1575" y="4189"/>
                  </a:lnTo>
                  <a:lnTo>
                    <a:pt x="1347" y="4805"/>
                  </a:lnTo>
                  <a:lnTo>
                    <a:pt x="1598" y="5079"/>
                  </a:lnTo>
                  <a:lnTo>
                    <a:pt x="1484" y="5319"/>
                  </a:lnTo>
                  <a:lnTo>
                    <a:pt x="1199" y="5673"/>
                  </a:lnTo>
                  <a:lnTo>
                    <a:pt x="1256" y="5981"/>
                  </a:lnTo>
                  <a:lnTo>
                    <a:pt x="1941" y="6118"/>
                  </a:lnTo>
                  <a:lnTo>
                    <a:pt x="2135" y="6654"/>
                  </a:lnTo>
                  <a:lnTo>
                    <a:pt x="2420" y="6962"/>
                  </a:lnTo>
                  <a:lnTo>
                    <a:pt x="2785" y="7053"/>
                  </a:lnTo>
                  <a:lnTo>
                    <a:pt x="3082" y="6688"/>
                  </a:lnTo>
                  <a:lnTo>
                    <a:pt x="3550" y="6369"/>
                  </a:lnTo>
                  <a:lnTo>
                    <a:pt x="4269" y="6380"/>
                  </a:lnTo>
                  <a:lnTo>
                    <a:pt x="5216" y="6380"/>
                  </a:lnTo>
                  <a:lnTo>
                    <a:pt x="5764" y="5661"/>
                  </a:lnTo>
                  <a:lnTo>
                    <a:pt x="6323" y="5479"/>
                  </a:lnTo>
                  <a:lnTo>
                    <a:pt x="6494" y="4885"/>
                  </a:lnTo>
                  <a:lnTo>
                    <a:pt x="6916" y="4463"/>
                  </a:lnTo>
                  <a:lnTo>
                    <a:pt x="6631" y="3938"/>
                  </a:lnTo>
                  <a:lnTo>
                    <a:pt x="6916" y="3208"/>
                  </a:lnTo>
                  <a:lnTo>
                    <a:pt x="7361" y="2717"/>
                  </a:lnTo>
                  <a:lnTo>
                    <a:pt x="7430" y="2409"/>
                  </a:lnTo>
                  <a:lnTo>
                    <a:pt x="8377" y="2226"/>
                  </a:lnTo>
                  <a:lnTo>
                    <a:pt x="9062" y="1621"/>
                  </a:lnTo>
                  <a:lnTo>
                    <a:pt x="9016" y="1131"/>
                  </a:lnTo>
                  <a:lnTo>
                    <a:pt x="8160" y="1245"/>
                  </a:lnTo>
                  <a:lnTo>
                    <a:pt x="7350" y="845"/>
                  </a:lnTo>
                  <a:lnTo>
                    <a:pt x="7076" y="1028"/>
                  </a:lnTo>
                  <a:lnTo>
                    <a:pt x="5730" y="628"/>
                  </a:lnTo>
                  <a:close/>
                  <a:moveTo>
                    <a:pt x="9165" y="3516"/>
                  </a:moveTo>
                  <a:lnTo>
                    <a:pt x="9176" y="3470"/>
                  </a:lnTo>
                  <a:lnTo>
                    <a:pt x="9187" y="3436"/>
                  </a:lnTo>
                  <a:lnTo>
                    <a:pt x="9199" y="3424"/>
                  </a:lnTo>
                  <a:lnTo>
                    <a:pt x="9176" y="3402"/>
                  </a:lnTo>
                  <a:lnTo>
                    <a:pt x="9176" y="3379"/>
                  </a:lnTo>
                  <a:lnTo>
                    <a:pt x="9199" y="3356"/>
                  </a:lnTo>
                  <a:lnTo>
                    <a:pt x="9176" y="3333"/>
                  </a:lnTo>
                  <a:lnTo>
                    <a:pt x="8993" y="3390"/>
                  </a:lnTo>
                  <a:lnTo>
                    <a:pt x="8891" y="3447"/>
                  </a:lnTo>
                  <a:lnTo>
                    <a:pt x="8594" y="3664"/>
                  </a:lnTo>
                  <a:lnTo>
                    <a:pt x="8594" y="3710"/>
                  </a:lnTo>
                  <a:lnTo>
                    <a:pt x="8605" y="3733"/>
                  </a:lnTo>
                  <a:lnTo>
                    <a:pt x="8662" y="3733"/>
                  </a:lnTo>
                  <a:lnTo>
                    <a:pt x="8685" y="3790"/>
                  </a:lnTo>
                  <a:lnTo>
                    <a:pt x="8742" y="3733"/>
                  </a:lnTo>
                  <a:lnTo>
                    <a:pt x="8788" y="3721"/>
                  </a:lnTo>
                  <a:lnTo>
                    <a:pt x="8834" y="3733"/>
                  </a:lnTo>
                  <a:lnTo>
                    <a:pt x="8868" y="3767"/>
                  </a:lnTo>
                  <a:lnTo>
                    <a:pt x="8891" y="3847"/>
                  </a:lnTo>
                  <a:lnTo>
                    <a:pt x="8902" y="3881"/>
                  </a:lnTo>
                  <a:lnTo>
                    <a:pt x="8993" y="3892"/>
                  </a:lnTo>
                  <a:lnTo>
                    <a:pt x="9119" y="3949"/>
                  </a:lnTo>
                  <a:lnTo>
                    <a:pt x="9176" y="3927"/>
                  </a:lnTo>
                  <a:lnTo>
                    <a:pt x="9244" y="3881"/>
                  </a:lnTo>
                  <a:lnTo>
                    <a:pt x="9279" y="3790"/>
                  </a:lnTo>
                  <a:lnTo>
                    <a:pt x="9313" y="3721"/>
                  </a:lnTo>
                  <a:lnTo>
                    <a:pt x="9359" y="3653"/>
                  </a:lnTo>
                  <a:lnTo>
                    <a:pt x="9404" y="3596"/>
                  </a:lnTo>
                  <a:lnTo>
                    <a:pt x="9381" y="3539"/>
                  </a:lnTo>
                  <a:lnTo>
                    <a:pt x="9347" y="3527"/>
                  </a:lnTo>
                  <a:lnTo>
                    <a:pt x="9302" y="3504"/>
                  </a:lnTo>
                  <a:lnTo>
                    <a:pt x="9233" y="3539"/>
                  </a:lnTo>
                  <a:close/>
                  <a:moveTo>
                    <a:pt x="10021" y="3470"/>
                  </a:moveTo>
                  <a:lnTo>
                    <a:pt x="10032" y="3413"/>
                  </a:lnTo>
                  <a:lnTo>
                    <a:pt x="10032" y="3402"/>
                  </a:lnTo>
                  <a:lnTo>
                    <a:pt x="9963" y="3299"/>
                  </a:lnTo>
                  <a:lnTo>
                    <a:pt x="9827" y="3253"/>
                  </a:lnTo>
                  <a:lnTo>
                    <a:pt x="9690" y="3265"/>
                  </a:lnTo>
                  <a:lnTo>
                    <a:pt x="9678" y="3287"/>
                  </a:lnTo>
                  <a:lnTo>
                    <a:pt x="9678" y="3345"/>
                  </a:lnTo>
                  <a:lnTo>
                    <a:pt x="9690" y="3356"/>
                  </a:lnTo>
                  <a:lnTo>
                    <a:pt x="9769" y="3367"/>
                  </a:lnTo>
                  <a:lnTo>
                    <a:pt x="9998" y="3470"/>
                  </a:ln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62525" tIns="162525" rIns="162525" bIns="1625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Calibri"/>
                <a:buNone/>
              </a:pPr>
              <a:endPara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88" name="Google Shape;500;p34">
              <a:extLst>
                <a:ext uri="{FF2B5EF4-FFF2-40B4-BE49-F238E27FC236}">
                  <a16:creationId xmlns:a16="http://schemas.microsoft.com/office/drawing/2014/main" id="{6D25E8DE-E02D-3530-3768-ECB02AFF1C19}"/>
                </a:ext>
              </a:extLst>
            </p:cNvPr>
            <p:cNvSpPr/>
            <p:nvPr/>
          </p:nvSpPr>
          <p:spPr>
            <a:xfrm>
              <a:off x="2326825" y="2825950"/>
              <a:ext cx="3450" cy="4300"/>
            </a:xfrm>
            <a:custGeom>
              <a:avLst/>
              <a:gdLst/>
              <a:ahLst/>
              <a:cxnLst/>
              <a:rect l="l" t="t" r="r" b="b"/>
              <a:pathLst>
                <a:path w="138" h="172" extrusionOk="0">
                  <a:moveTo>
                    <a:pt x="138" y="137"/>
                  </a:moveTo>
                  <a:lnTo>
                    <a:pt x="115" y="126"/>
                  </a:lnTo>
                  <a:lnTo>
                    <a:pt x="81" y="35"/>
                  </a:lnTo>
                  <a:lnTo>
                    <a:pt x="35" y="0"/>
                  </a:lnTo>
                  <a:lnTo>
                    <a:pt x="24" y="12"/>
                  </a:lnTo>
                  <a:lnTo>
                    <a:pt x="1" y="58"/>
                  </a:lnTo>
                  <a:lnTo>
                    <a:pt x="46" y="103"/>
                  </a:lnTo>
                  <a:lnTo>
                    <a:pt x="92" y="149"/>
                  </a:lnTo>
                  <a:lnTo>
                    <a:pt x="126" y="172"/>
                  </a:ln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62525" tIns="162525" rIns="162525" bIns="1625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Calibri"/>
                <a:buNone/>
              </a:pPr>
              <a:endPara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89" name="Google Shape;501;p34">
              <a:extLst>
                <a:ext uri="{FF2B5EF4-FFF2-40B4-BE49-F238E27FC236}">
                  <a16:creationId xmlns:a16="http://schemas.microsoft.com/office/drawing/2014/main" id="{F5182F87-4EE0-C39B-9D48-E11366C776A3}"/>
                </a:ext>
              </a:extLst>
            </p:cNvPr>
            <p:cNvSpPr/>
            <p:nvPr/>
          </p:nvSpPr>
          <p:spPr>
            <a:xfrm>
              <a:off x="2474325" y="2697550"/>
              <a:ext cx="3450" cy="2025"/>
            </a:xfrm>
            <a:custGeom>
              <a:avLst/>
              <a:gdLst/>
              <a:ahLst/>
              <a:cxnLst/>
              <a:rect l="l" t="t" r="r" b="b"/>
              <a:pathLst>
                <a:path w="138" h="81" extrusionOk="0">
                  <a:moveTo>
                    <a:pt x="126" y="47"/>
                  </a:moveTo>
                  <a:lnTo>
                    <a:pt x="138" y="12"/>
                  </a:lnTo>
                  <a:lnTo>
                    <a:pt x="104" y="1"/>
                  </a:lnTo>
                  <a:lnTo>
                    <a:pt x="1" y="69"/>
                  </a:lnTo>
                  <a:lnTo>
                    <a:pt x="1" y="81"/>
                  </a:ln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62525" tIns="162525" rIns="162525" bIns="1625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Calibri"/>
                <a:buNone/>
              </a:pPr>
              <a:endPara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90" name="Google Shape;502;p34">
              <a:extLst>
                <a:ext uri="{FF2B5EF4-FFF2-40B4-BE49-F238E27FC236}">
                  <a16:creationId xmlns:a16="http://schemas.microsoft.com/office/drawing/2014/main" id="{7C0765DA-657F-2B8A-7394-882A29F6E96B}"/>
                </a:ext>
              </a:extLst>
            </p:cNvPr>
            <p:cNvSpPr/>
            <p:nvPr/>
          </p:nvSpPr>
          <p:spPr>
            <a:xfrm>
              <a:off x="3747075" y="2144350"/>
              <a:ext cx="6025" cy="4600"/>
            </a:xfrm>
            <a:custGeom>
              <a:avLst/>
              <a:gdLst/>
              <a:ahLst/>
              <a:cxnLst/>
              <a:rect l="l" t="t" r="r" b="b"/>
              <a:pathLst>
                <a:path w="241" h="184" extrusionOk="0">
                  <a:moveTo>
                    <a:pt x="217" y="126"/>
                  </a:moveTo>
                  <a:lnTo>
                    <a:pt x="229" y="103"/>
                  </a:lnTo>
                  <a:lnTo>
                    <a:pt x="240" y="69"/>
                  </a:lnTo>
                  <a:lnTo>
                    <a:pt x="240" y="58"/>
                  </a:lnTo>
                  <a:lnTo>
                    <a:pt x="217" y="46"/>
                  </a:lnTo>
                  <a:lnTo>
                    <a:pt x="115" y="12"/>
                  </a:lnTo>
                  <a:lnTo>
                    <a:pt x="69" y="1"/>
                  </a:lnTo>
                  <a:lnTo>
                    <a:pt x="46" y="12"/>
                  </a:lnTo>
                  <a:lnTo>
                    <a:pt x="12" y="46"/>
                  </a:lnTo>
                  <a:lnTo>
                    <a:pt x="1" y="81"/>
                  </a:lnTo>
                  <a:lnTo>
                    <a:pt x="12" y="103"/>
                  </a:lnTo>
                  <a:lnTo>
                    <a:pt x="12" y="126"/>
                  </a:lnTo>
                  <a:lnTo>
                    <a:pt x="12" y="161"/>
                  </a:lnTo>
                  <a:lnTo>
                    <a:pt x="23" y="183"/>
                  </a:lnTo>
                  <a:lnTo>
                    <a:pt x="58" y="183"/>
                  </a:lnTo>
                  <a:lnTo>
                    <a:pt x="81" y="183"/>
                  </a:lnTo>
                  <a:lnTo>
                    <a:pt x="126" y="172"/>
                  </a:lnTo>
                  <a:lnTo>
                    <a:pt x="195" y="126"/>
                  </a:ln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62525" tIns="162525" rIns="162525" bIns="1625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Calibri"/>
                <a:buNone/>
              </a:pPr>
              <a:endPara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91" name="Google Shape;503;p34">
              <a:extLst>
                <a:ext uri="{FF2B5EF4-FFF2-40B4-BE49-F238E27FC236}">
                  <a16:creationId xmlns:a16="http://schemas.microsoft.com/office/drawing/2014/main" id="{15E2348C-A22B-396B-70C1-D37F00B122FB}"/>
                </a:ext>
              </a:extLst>
            </p:cNvPr>
            <p:cNvSpPr/>
            <p:nvPr/>
          </p:nvSpPr>
          <p:spPr>
            <a:xfrm>
              <a:off x="2497150" y="2710400"/>
              <a:ext cx="3750" cy="16000"/>
            </a:xfrm>
            <a:custGeom>
              <a:avLst/>
              <a:gdLst/>
              <a:ahLst/>
              <a:cxnLst/>
              <a:rect l="l" t="t" r="r" b="b"/>
              <a:pathLst>
                <a:path w="150" h="640" extrusionOk="0">
                  <a:moveTo>
                    <a:pt x="126" y="617"/>
                  </a:moveTo>
                  <a:lnTo>
                    <a:pt x="149" y="594"/>
                  </a:lnTo>
                  <a:lnTo>
                    <a:pt x="149" y="583"/>
                  </a:lnTo>
                  <a:lnTo>
                    <a:pt x="149" y="560"/>
                  </a:lnTo>
                  <a:lnTo>
                    <a:pt x="138" y="537"/>
                  </a:lnTo>
                  <a:lnTo>
                    <a:pt x="126" y="514"/>
                  </a:lnTo>
                  <a:lnTo>
                    <a:pt x="69" y="480"/>
                  </a:lnTo>
                  <a:lnTo>
                    <a:pt x="1" y="560"/>
                  </a:lnTo>
                  <a:lnTo>
                    <a:pt x="1" y="583"/>
                  </a:lnTo>
                  <a:lnTo>
                    <a:pt x="12" y="628"/>
                  </a:lnTo>
                  <a:lnTo>
                    <a:pt x="92" y="640"/>
                  </a:lnTo>
                  <a:close/>
                  <a:moveTo>
                    <a:pt x="149" y="115"/>
                  </a:moveTo>
                  <a:lnTo>
                    <a:pt x="149" y="46"/>
                  </a:lnTo>
                  <a:lnTo>
                    <a:pt x="138" y="12"/>
                  </a:lnTo>
                  <a:lnTo>
                    <a:pt x="92" y="12"/>
                  </a:lnTo>
                  <a:lnTo>
                    <a:pt x="81" y="1"/>
                  </a:lnTo>
                  <a:lnTo>
                    <a:pt x="69" y="1"/>
                  </a:lnTo>
                  <a:lnTo>
                    <a:pt x="46" y="12"/>
                  </a:lnTo>
                  <a:lnTo>
                    <a:pt x="69" y="103"/>
                  </a:lnTo>
                  <a:lnTo>
                    <a:pt x="138" y="137"/>
                  </a:ln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62525" tIns="162525" rIns="162525" bIns="1625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Calibri"/>
                <a:buNone/>
              </a:pPr>
              <a:endPara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92" name="Google Shape;504;p34">
              <a:extLst>
                <a:ext uri="{FF2B5EF4-FFF2-40B4-BE49-F238E27FC236}">
                  <a16:creationId xmlns:a16="http://schemas.microsoft.com/office/drawing/2014/main" id="{96422EEA-5247-678B-424B-22058B77DCF3}"/>
                </a:ext>
              </a:extLst>
            </p:cNvPr>
            <p:cNvSpPr/>
            <p:nvPr/>
          </p:nvSpPr>
          <p:spPr>
            <a:xfrm>
              <a:off x="2187025" y="2500700"/>
              <a:ext cx="108150" cy="136700"/>
            </a:xfrm>
            <a:custGeom>
              <a:avLst/>
              <a:gdLst/>
              <a:ahLst/>
              <a:cxnLst/>
              <a:rect l="l" t="t" r="r" b="b"/>
              <a:pathLst>
                <a:path w="4326" h="5468" extrusionOk="0">
                  <a:moveTo>
                    <a:pt x="3984" y="5216"/>
                  </a:moveTo>
                  <a:lnTo>
                    <a:pt x="4018" y="5136"/>
                  </a:lnTo>
                  <a:lnTo>
                    <a:pt x="3972" y="5125"/>
                  </a:lnTo>
                  <a:lnTo>
                    <a:pt x="3904" y="5216"/>
                  </a:lnTo>
                  <a:lnTo>
                    <a:pt x="3812" y="5262"/>
                  </a:lnTo>
                  <a:lnTo>
                    <a:pt x="3767" y="5262"/>
                  </a:lnTo>
                  <a:lnTo>
                    <a:pt x="3675" y="5216"/>
                  </a:lnTo>
                  <a:lnTo>
                    <a:pt x="3596" y="5216"/>
                  </a:lnTo>
                  <a:lnTo>
                    <a:pt x="3539" y="5284"/>
                  </a:lnTo>
                  <a:lnTo>
                    <a:pt x="3459" y="5307"/>
                  </a:lnTo>
                  <a:lnTo>
                    <a:pt x="3470" y="5319"/>
                  </a:lnTo>
                  <a:lnTo>
                    <a:pt x="3470" y="5353"/>
                  </a:lnTo>
                  <a:lnTo>
                    <a:pt x="3447" y="5387"/>
                  </a:lnTo>
                  <a:lnTo>
                    <a:pt x="3447" y="5421"/>
                  </a:lnTo>
                  <a:lnTo>
                    <a:pt x="3459" y="5467"/>
                  </a:lnTo>
                  <a:lnTo>
                    <a:pt x="3675" y="5444"/>
                  </a:lnTo>
                  <a:lnTo>
                    <a:pt x="3858" y="5421"/>
                  </a:lnTo>
                  <a:lnTo>
                    <a:pt x="3961" y="5296"/>
                  </a:lnTo>
                  <a:close/>
                  <a:moveTo>
                    <a:pt x="4098" y="4931"/>
                  </a:moveTo>
                  <a:lnTo>
                    <a:pt x="4041" y="4896"/>
                  </a:lnTo>
                  <a:lnTo>
                    <a:pt x="3984" y="4931"/>
                  </a:lnTo>
                  <a:lnTo>
                    <a:pt x="3995" y="4976"/>
                  </a:lnTo>
                  <a:close/>
                  <a:moveTo>
                    <a:pt x="4098" y="4109"/>
                  </a:moveTo>
                  <a:lnTo>
                    <a:pt x="4041" y="4075"/>
                  </a:lnTo>
                  <a:lnTo>
                    <a:pt x="3995" y="4155"/>
                  </a:lnTo>
                  <a:lnTo>
                    <a:pt x="4041" y="4166"/>
                  </a:lnTo>
                  <a:lnTo>
                    <a:pt x="4143" y="4155"/>
                  </a:lnTo>
                  <a:lnTo>
                    <a:pt x="4212" y="4166"/>
                  </a:lnTo>
                  <a:lnTo>
                    <a:pt x="4280" y="4223"/>
                  </a:lnTo>
                  <a:lnTo>
                    <a:pt x="4326" y="4189"/>
                  </a:lnTo>
                  <a:lnTo>
                    <a:pt x="4315" y="4177"/>
                  </a:lnTo>
                  <a:lnTo>
                    <a:pt x="4257" y="4132"/>
                  </a:lnTo>
                  <a:lnTo>
                    <a:pt x="4166" y="4120"/>
                  </a:lnTo>
                  <a:lnTo>
                    <a:pt x="4143" y="4120"/>
                  </a:lnTo>
                  <a:close/>
                  <a:moveTo>
                    <a:pt x="3150" y="4292"/>
                  </a:moveTo>
                  <a:lnTo>
                    <a:pt x="3253" y="4212"/>
                  </a:lnTo>
                  <a:lnTo>
                    <a:pt x="3356" y="4166"/>
                  </a:lnTo>
                  <a:lnTo>
                    <a:pt x="3481" y="4006"/>
                  </a:lnTo>
                  <a:lnTo>
                    <a:pt x="3470" y="3881"/>
                  </a:lnTo>
                  <a:lnTo>
                    <a:pt x="3504" y="3824"/>
                  </a:lnTo>
                  <a:lnTo>
                    <a:pt x="3413" y="3835"/>
                  </a:lnTo>
                  <a:lnTo>
                    <a:pt x="3402" y="3881"/>
                  </a:lnTo>
                  <a:lnTo>
                    <a:pt x="3379" y="3926"/>
                  </a:lnTo>
                  <a:lnTo>
                    <a:pt x="3424" y="3983"/>
                  </a:lnTo>
                  <a:lnTo>
                    <a:pt x="3424" y="4006"/>
                  </a:lnTo>
                  <a:lnTo>
                    <a:pt x="3402" y="4063"/>
                  </a:lnTo>
                  <a:lnTo>
                    <a:pt x="3356" y="4075"/>
                  </a:lnTo>
                  <a:lnTo>
                    <a:pt x="3344" y="4109"/>
                  </a:lnTo>
                  <a:lnTo>
                    <a:pt x="3299" y="4120"/>
                  </a:lnTo>
                  <a:lnTo>
                    <a:pt x="3242" y="4189"/>
                  </a:lnTo>
                  <a:lnTo>
                    <a:pt x="3128" y="4280"/>
                  </a:lnTo>
                  <a:lnTo>
                    <a:pt x="3093" y="4326"/>
                  </a:lnTo>
                  <a:close/>
                  <a:moveTo>
                    <a:pt x="3322" y="3835"/>
                  </a:moveTo>
                  <a:lnTo>
                    <a:pt x="3242" y="3812"/>
                  </a:lnTo>
                  <a:lnTo>
                    <a:pt x="3208" y="3755"/>
                  </a:lnTo>
                  <a:lnTo>
                    <a:pt x="3150" y="3732"/>
                  </a:lnTo>
                  <a:lnTo>
                    <a:pt x="3139" y="3767"/>
                  </a:lnTo>
                  <a:lnTo>
                    <a:pt x="3139" y="3789"/>
                  </a:lnTo>
                  <a:lnTo>
                    <a:pt x="3150" y="3846"/>
                  </a:lnTo>
                  <a:lnTo>
                    <a:pt x="3185" y="3835"/>
                  </a:lnTo>
                  <a:lnTo>
                    <a:pt x="3299" y="3892"/>
                  </a:lnTo>
                  <a:lnTo>
                    <a:pt x="3356" y="3846"/>
                  </a:lnTo>
                  <a:close/>
                  <a:moveTo>
                    <a:pt x="2740" y="3675"/>
                  </a:moveTo>
                  <a:lnTo>
                    <a:pt x="2740" y="3584"/>
                  </a:lnTo>
                  <a:lnTo>
                    <a:pt x="2683" y="3504"/>
                  </a:lnTo>
                  <a:lnTo>
                    <a:pt x="2603" y="3447"/>
                  </a:lnTo>
                  <a:lnTo>
                    <a:pt x="2580" y="3276"/>
                  </a:lnTo>
                  <a:lnTo>
                    <a:pt x="2546" y="3185"/>
                  </a:lnTo>
                  <a:lnTo>
                    <a:pt x="2511" y="3093"/>
                  </a:lnTo>
                  <a:lnTo>
                    <a:pt x="2454" y="2979"/>
                  </a:lnTo>
                  <a:lnTo>
                    <a:pt x="2454" y="3048"/>
                  </a:lnTo>
                  <a:lnTo>
                    <a:pt x="2466" y="3070"/>
                  </a:lnTo>
                  <a:lnTo>
                    <a:pt x="2489" y="3150"/>
                  </a:lnTo>
                  <a:lnTo>
                    <a:pt x="2546" y="3276"/>
                  </a:lnTo>
                  <a:lnTo>
                    <a:pt x="2557" y="3333"/>
                  </a:lnTo>
                  <a:lnTo>
                    <a:pt x="2546" y="3390"/>
                  </a:lnTo>
                  <a:lnTo>
                    <a:pt x="2489" y="3413"/>
                  </a:lnTo>
                  <a:lnTo>
                    <a:pt x="2466" y="3436"/>
                  </a:lnTo>
                  <a:lnTo>
                    <a:pt x="2546" y="3481"/>
                  </a:lnTo>
                  <a:lnTo>
                    <a:pt x="2660" y="3527"/>
                  </a:lnTo>
                  <a:lnTo>
                    <a:pt x="2728" y="3710"/>
                  </a:lnTo>
                  <a:close/>
                  <a:moveTo>
                    <a:pt x="2158" y="3185"/>
                  </a:moveTo>
                  <a:lnTo>
                    <a:pt x="2089" y="3139"/>
                  </a:lnTo>
                  <a:lnTo>
                    <a:pt x="2055" y="3093"/>
                  </a:lnTo>
                  <a:lnTo>
                    <a:pt x="1952" y="2991"/>
                  </a:lnTo>
                  <a:lnTo>
                    <a:pt x="1918" y="2979"/>
                  </a:lnTo>
                  <a:lnTo>
                    <a:pt x="1884" y="3036"/>
                  </a:lnTo>
                  <a:lnTo>
                    <a:pt x="1941" y="3048"/>
                  </a:lnTo>
                  <a:lnTo>
                    <a:pt x="2066" y="3150"/>
                  </a:lnTo>
                  <a:lnTo>
                    <a:pt x="2123" y="3173"/>
                  </a:lnTo>
                  <a:close/>
                  <a:moveTo>
                    <a:pt x="3196" y="2614"/>
                  </a:moveTo>
                  <a:lnTo>
                    <a:pt x="3185" y="2568"/>
                  </a:lnTo>
                  <a:lnTo>
                    <a:pt x="3173" y="2568"/>
                  </a:lnTo>
                  <a:lnTo>
                    <a:pt x="3128" y="2580"/>
                  </a:lnTo>
                  <a:lnTo>
                    <a:pt x="3082" y="2705"/>
                  </a:lnTo>
                  <a:lnTo>
                    <a:pt x="3128" y="2705"/>
                  </a:lnTo>
                  <a:close/>
                  <a:moveTo>
                    <a:pt x="685" y="2454"/>
                  </a:moveTo>
                  <a:lnTo>
                    <a:pt x="663" y="2409"/>
                  </a:lnTo>
                  <a:lnTo>
                    <a:pt x="617" y="2431"/>
                  </a:lnTo>
                  <a:lnTo>
                    <a:pt x="549" y="2431"/>
                  </a:lnTo>
                  <a:lnTo>
                    <a:pt x="514" y="2454"/>
                  </a:lnTo>
                  <a:lnTo>
                    <a:pt x="457" y="2454"/>
                  </a:lnTo>
                  <a:lnTo>
                    <a:pt x="412" y="2477"/>
                  </a:lnTo>
                  <a:lnTo>
                    <a:pt x="469" y="2591"/>
                  </a:lnTo>
                  <a:lnTo>
                    <a:pt x="514" y="2637"/>
                  </a:lnTo>
                  <a:lnTo>
                    <a:pt x="526" y="2785"/>
                  </a:lnTo>
                  <a:lnTo>
                    <a:pt x="560" y="2797"/>
                  </a:lnTo>
                  <a:lnTo>
                    <a:pt x="549" y="2899"/>
                  </a:lnTo>
                  <a:lnTo>
                    <a:pt x="697" y="2911"/>
                  </a:lnTo>
                  <a:lnTo>
                    <a:pt x="754" y="2797"/>
                  </a:lnTo>
                  <a:lnTo>
                    <a:pt x="754" y="2751"/>
                  </a:lnTo>
                  <a:lnTo>
                    <a:pt x="754" y="2740"/>
                  </a:lnTo>
                  <a:lnTo>
                    <a:pt x="754" y="2705"/>
                  </a:lnTo>
                  <a:lnTo>
                    <a:pt x="754" y="2682"/>
                  </a:lnTo>
                  <a:lnTo>
                    <a:pt x="754" y="2557"/>
                  </a:lnTo>
                  <a:lnTo>
                    <a:pt x="720" y="2477"/>
                  </a:lnTo>
                  <a:lnTo>
                    <a:pt x="663" y="2568"/>
                  </a:lnTo>
                  <a:lnTo>
                    <a:pt x="606" y="2523"/>
                  </a:lnTo>
                  <a:lnTo>
                    <a:pt x="685" y="2466"/>
                  </a:lnTo>
                  <a:close/>
                  <a:moveTo>
                    <a:pt x="2523" y="2500"/>
                  </a:moveTo>
                  <a:lnTo>
                    <a:pt x="2386" y="2294"/>
                  </a:lnTo>
                  <a:lnTo>
                    <a:pt x="2386" y="2272"/>
                  </a:lnTo>
                  <a:lnTo>
                    <a:pt x="2317" y="2055"/>
                  </a:lnTo>
                  <a:lnTo>
                    <a:pt x="2272" y="2043"/>
                  </a:lnTo>
                  <a:lnTo>
                    <a:pt x="2260" y="2055"/>
                  </a:lnTo>
                  <a:lnTo>
                    <a:pt x="2238" y="2078"/>
                  </a:lnTo>
                  <a:lnTo>
                    <a:pt x="2295" y="2135"/>
                  </a:lnTo>
                  <a:lnTo>
                    <a:pt x="2295" y="2192"/>
                  </a:lnTo>
                  <a:lnTo>
                    <a:pt x="2340" y="2226"/>
                  </a:lnTo>
                  <a:lnTo>
                    <a:pt x="2397" y="2386"/>
                  </a:lnTo>
                  <a:lnTo>
                    <a:pt x="2454" y="2431"/>
                  </a:lnTo>
                  <a:lnTo>
                    <a:pt x="2443" y="2477"/>
                  </a:lnTo>
                  <a:lnTo>
                    <a:pt x="2386" y="2523"/>
                  </a:lnTo>
                  <a:lnTo>
                    <a:pt x="2374" y="2557"/>
                  </a:lnTo>
                  <a:lnTo>
                    <a:pt x="2386" y="2557"/>
                  </a:lnTo>
                  <a:lnTo>
                    <a:pt x="2466" y="2534"/>
                  </a:lnTo>
                  <a:lnTo>
                    <a:pt x="2523" y="2534"/>
                  </a:lnTo>
                  <a:close/>
                  <a:moveTo>
                    <a:pt x="1028" y="1758"/>
                  </a:moveTo>
                  <a:lnTo>
                    <a:pt x="1096" y="1724"/>
                  </a:lnTo>
                  <a:lnTo>
                    <a:pt x="1096" y="1724"/>
                  </a:lnTo>
                  <a:lnTo>
                    <a:pt x="1062" y="1701"/>
                  </a:lnTo>
                  <a:lnTo>
                    <a:pt x="959" y="1701"/>
                  </a:lnTo>
                  <a:lnTo>
                    <a:pt x="902" y="1712"/>
                  </a:lnTo>
                  <a:lnTo>
                    <a:pt x="868" y="1735"/>
                  </a:lnTo>
                  <a:lnTo>
                    <a:pt x="891" y="1758"/>
                  </a:lnTo>
                  <a:lnTo>
                    <a:pt x="948" y="1769"/>
                  </a:lnTo>
                  <a:close/>
                  <a:moveTo>
                    <a:pt x="685" y="2043"/>
                  </a:moveTo>
                  <a:lnTo>
                    <a:pt x="617" y="1952"/>
                  </a:lnTo>
                  <a:lnTo>
                    <a:pt x="571" y="1827"/>
                  </a:lnTo>
                  <a:lnTo>
                    <a:pt x="549" y="1769"/>
                  </a:lnTo>
                  <a:lnTo>
                    <a:pt x="560" y="1701"/>
                  </a:lnTo>
                  <a:lnTo>
                    <a:pt x="514" y="1644"/>
                  </a:lnTo>
                  <a:lnTo>
                    <a:pt x="434" y="1587"/>
                  </a:lnTo>
                  <a:lnTo>
                    <a:pt x="389" y="1598"/>
                  </a:lnTo>
                  <a:lnTo>
                    <a:pt x="400" y="1758"/>
                  </a:lnTo>
                  <a:lnTo>
                    <a:pt x="377" y="1838"/>
                  </a:lnTo>
                  <a:lnTo>
                    <a:pt x="263" y="1998"/>
                  </a:lnTo>
                  <a:lnTo>
                    <a:pt x="275" y="2055"/>
                  </a:lnTo>
                  <a:lnTo>
                    <a:pt x="275" y="2055"/>
                  </a:lnTo>
                  <a:lnTo>
                    <a:pt x="286" y="2078"/>
                  </a:lnTo>
                  <a:lnTo>
                    <a:pt x="218" y="2135"/>
                  </a:lnTo>
                  <a:lnTo>
                    <a:pt x="218" y="2100"/>
                  </a:lnTo>
                  <a:lnTo>
                    <a:pt x="138" y="2112"/>
                  </a:lnTo>
                  <a:lnTo>
                    <a:pt x="172" y="2180"/>
                  </a:lnTo>
                  <a:lnTo>
                    <a:pt x="263" y="2237"/>
                  </a:lnTo>
                  <a:lnTo>
                    <a:pt x="297" y="2249"/>
                  </a:lnTo>
                  <a:lnTo>
                    <a:pt x="343" y="2226"/>
                  </a:lnTo>
                  <a:lnTo>
                    <a:pt x="343" y="2294"/>
                  </a:lnTo>
                  <a:lnTo>
                    <a:pt x="389" y="2351"/>
                  </a:lnTo>
                  <a:lnTo>
                    <a:pt x="400" y="2409"/>
                  </a:lnTo>
                  <a:lnTo>
                    <a:pt x="446" y="2363"/>
                  </a:lnTo>
                  <a:lnTo>
                    <a:pt x="526" y="2340"/>
                  </a:lnTo>
                  <a:lnTo>
                    <a:pt x="560" y="2306"/>
                  </a:lnTo>
                  <a:lnTo>
                    <a:pt x="663" y="2249"/>
                  </a:lnTo>
                  <a:lnTo>
                    <a:pt x="663" y="2226"/>
                  </a:lnTo>
                  <a:lnTo>
                    <a:pt x="674" y="2135"/>
                  </a:lnTo>
                  <a:close/>
                  <a:moveTo>
                    <a:pt x="1644" y="1324"/>
                  </a:moveTo>
                  <a:lnTo>
                    <a:pt x="1598" y="1256"/>
                  </a:lnTo>
                  <a:lnTo>
                    <a:pt x="1587" y="1267"/>
                  </a:lnTo>
                  <a:lnTo>
                    <a:pt x="1576" y="1324"/>
                  </a:lnTo>
                  <a:lnTo>
                    <a:pt x="1530" y="1381"/>
                  </a:lnTo>
                  <a:lnTo>
                    <a:pt x="1598" y="1370"/>
                  </a:lnTo>
                  <a:lnTo>
                    <a:pt x="1655" y="1381"/>
                  </a:lnTo>
                  <a:lnTo>
                    <a:pt x="1747" y="1450"/>
                  </a:lnTo>
                  <a:lnTo>
                    <a:pt x="1849" y="1484"/>
                  </a:lnTo>
                  <a:lnTo>
                    <a:pt x="1884" y="1564"/>
                  </a:lnTo>
                  <a:lnTo>
                    <a:pt x="1975" y="1655"/>
                  </a:lnTo>
                  <a:lnTo>
                    <a:pt x="1975" y="1735"/>
                  </a:lnTo>
                  <a:lnTo>
                    <a:pt x="1918" y="1827"/>
                  </a:lnTo>
                  <a:lnTo>
                    <a:pt x="1895" y="1929"/>
                  </a:lnTo>
                  <a:lnTo>
                    <a:pt x="1815" y="1941"/>
                  </a:lnTo>
                  <a:lnTo>
                    <a:pt x="1827" y="1952"/>
                  </a:lnTo>
                  <a:lnTo>
                    <a:pt x="1872" y="1998"/>
                  </a:lnTo>
                  <a:lnTo>
                    <a:pt x="1884" y="2055"/>
                  </a:lnTo>
                  <a:lnTo>
                    <a:pt x="1918" y="2078"/>
                  </a:lnTo>
                  <a:lnTo>
                    <a:pt x="1918" y="1986"/>
                  </a:lnTo>
                  <a:lnTo>
                    <a:pt x="1952" y="1872"/>
                  </a:lnTo>
                  <a:lnTo>
                    <a:pt x="2009" y="1678"/>
                  </a:lnTo>
                  <a:lnTo>
                    <a:pt x="1998" y="1644"/>
                  </a:lnTo>
                  <a:lnTo>
                    <a:pt x="1952" y="1598"/>
                  </a:lnTo>
                  <a:lnTo>
                    <a:pt x="1861" y="1473"/>
                  </a:lnTo>
                  <a:lnTo>
                    <a:pt x="1758" y="1427"/>
                  </a:lnTo>
                  <a:close/>
                  <a:moveTo>
                    <a:pt x="389" y="195"/>
                  </a:moveTo>
                  <a:lnTo>
                    <a:pt x="320" y="138"/>
                  </a:lnTo>
                  <a:lnTo>
                    <a:pt x="286" y="195"/>
                  </a:lnTo>
                  <a:lnTo>
                    <a:pt x="286" y="217"/>
                  </a:lnTo>
                  <a:lnTo>
                    <a:pt x="275" y="252"/>
                  </a:lnTo>
                  <a:lnTo>
                    <a:pt x="206" y="309"/>
                  </a:lnTo>
                  <a:lnTo>
                    <a:pt x="126" y="332"/>
                  </a:lnTo>
                  <a:lnTo>
                    <a:pt x="35" y="240"/>
                  </a:lnTo>
                  <a:lnTo>
                    <a:pt x="1" y="229"/>
                  </a:lnTo>
                  <a:lnTo>
                    <a:pt x="115" y="389"/>
                  </a:lnTo>
                  <a:lnTo>
                    <a:pt x="160" y="400"/>
                  </a:lnTo>
                  <a:lnTo>
                    <a:pt x="218" y="400"/>
                  </a:lnTo>
                  <a:lnTo>
                    <a:pt x="343" y="354"/>
                  </a:lnTo>
                  <a:lnTo>
                    <a:pt x="571" y="286"/>
                  </a:lnTo>
                  <a:lnTo>
                    <a:pt x="811" y="252"/>
                  </a:lnTo>
                  <a:lnTo>
                    <a:pt x="834" y="229"/>
                  </a:lnTo>
                  <a:lnTo>
                    <a:pt x="811" y="183"/>
                  </a:lnTo>
                  <a:lnTo>
                    <a:pt x="697" y="217"/>
                  </a:lnTo>
                  <a:lnTo>
                    <a:pt x="560" y="195"/>
                  </a:lnTo>
                  <a:lnTo>
                    <a:pt x="526" y="229"/>
                  </a:lnTo>
                  <a:lnTo>
                    <a:pt x="469" y="229"/>
                  </a:lnTo>
                  <a:close/>
                  <a:moveTo>
                    <a:pt x="1256" y="936"/>
                  </a:moveTo>
                  <a:lnTo>
                    <a:pt x="1290" y="902"/>
                  </a:lnTo>
                  <a:lnTo>
                    <a:pt x="1347" y="640"/>
                  </a:lnTo>
                  <a:lnTo>
                    <a:pt x="1461" y="560"/>
                  </a:lnTo>
                  <a:lnTo>
                    <a:pt x="1473" y="389"/>
                  </a:lnTo>
                  <a:lnTo>
                    <a:pt x="1404" y="309"/>
                  </a:lnTo>
                  <a:lnTo>
                    <a:pt x="1347" y="286"/>
                  </a:lnTo>
                  <a:lnTo>
                    <a:pt x="1325" y="252"/>
                  </a:lnTo>
                  <a:lnTo>
                    <a:pt x="1347" y="229"/>
                  </a:lnTo>
                  <a:lnTo>
                    <a:pt x="1313" y="217"/>
                  </a:lnTo>
                  <a:lnTo>
                    <a:pt x="1279" y="183"/>
                  </a:lnTo>
                  <a:lnTo>
                    <a:pt x="1222" y="103"/>
                  </a:lnTo>
                  <a:lnTo>
                    <a:pt x="1165" y="46"/>
                  </a:lnTo>
                  <a:lnTo>
                    <a:pt x="1062" y="23"/>
                  </a:lnTo>
                  <a:lnTo>
                    <a:pt x="971" y="12"/>
                  </a:lnTo>
                  <a:lnTo>
                    <a:pt x="914" y="1"/>
                  </a:lnTo>
                  <a:lnTo>
                    <a:pt x="845" y="35"/>
                  </a:lnTo>
                  <a:lnTo>
                    <a:pt x="959" y="35"/>
                  </a:lnTo>
                  <a:lnTo>
                    <a:pt x="1176" y="80"/>
                  </a:lnTo>
                  <a:lnTo>
                    <a:pt x="1279" y="297"/>
                  </a:lnTo>
                  <a:lnTo>
                    <a:pt x="1347" y="354"/>
                  </a:lnTo>
                  <a:lnTo>
                    <a:pt x="1359" y="411"/>
                  </a:lnTo>
                  <a:lnTo>
                    <a:pt x="1325" y="468"/>
                  </a:lnTo>
                  <a:lnTo>
                    <a:pt x="1325" y="526"/>
                  </a:lnTo>
                  <a:lnTo>
                    <a:pt x="1290" y="594"/>
                  </a:lnTo>
                  <a:lnTo>
                    <a:pt x="1279" y="708"/>
                  </a:lnTo>
                  <a:lnTo>
                    <a:pt x="1233" y="765"/>
                  </a:lnTo>
                  <a:lnTo>
                    <a:pt x="1131" y="834"/>
                  </a:lnTo>
                  <a:lnTo>
                    <a:pt x="1188" y="868"/>
                  </a:lnTo>
                  <a:lnTo>
                    <a:pt x="1233" y="948"/>
                  </a:ln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62525" tIns="162525" rIns="162525" bIns="1625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Calibri"/>
                <a:buNone/>
              </a:pPr>
              <a:endPara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93" name="Google Shape;505;p34">
              <a:extLst>
                <a:ext uri="{FF2B5EF4-FFF2-40B4-BE49-F238E27FC236}">
                  <a16:creationId xmlns:a16="http://schemas.microsoft.com/office/drawing/2014/main" id="{A09C9696-51F3-13C8-A9BF-62F5E448EB0C}"/>
                </a:ext>
              </a:extLst>
            </p:cNvPr>
            <p:cNvSpPr/>
            <p:nvPr/>
          </p:nvSpPr>
          <p:spPr>
            <a:xfrm>
              <a:off x="2482900" y="2377725"/>
              <a:ext cx="4300" cy="2900"/>
            </a:xfrm>
            <a:custGeom>
              <a:avLst/>
              <a:gdLst/>
              <a:ahLst/>
              <a:cxnLst/>
              <a:rect l="l" t="t" r="r" b="b"/>
              <a:pathLst>
                <a:path w="172" h="116" extrusionOk="0">
                  <a:moveTo>
                    <a:pt x="114" y="81"/>
                  </a:moveTo>
                  <a:lnTo>
                    <a:pt x="171" y="1"/>
                  </a:lnTo>
                  <a:lnTo>
                    <a:pt x="149" y="1"/>
                  </a:lnTo>
                  <a:lnTo>
                    <a:pt x="80" y="69"/>
                  </a:lnTo>
                  <a:lnTo>
                    <a:pt x="0" y="92"/>
                  </a:lnTo>
                  <a:lnTo>
                    <a:pt x="12" y="115"/>
                  </a:lnTo>
                  <a:lnTo>
                    <a:pt x="23" y="115"/>
                  </a:ln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62525" tIns="162525" rIns="162525" bIns="1625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Calibri"/>
                <a:buNone/>
              </a:pPr>
              <a:endPara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94" name="Google Shape;506;p34">
              <a:extLst>
                <a:ext uri="{FF2B5EF4-FFF2-40B4-BE49-F238E27FC236}">
                  <a16:creationId xmlns:a16="http://schemas.microsoft.com/office/drawing/2014/main" id="{FAA8BC24-2323-C241-8ECE-30F291F7C77B}"/>
                </a:ext>
              </a:extLst>
            </p:cNvPr>
            <p:cNvSpPr/>
            <p:nvPr/>
          </p:nvSpPr>
          <p:spPr>
            <a:xfrm>
              <a:off x="2535100" y="2809975"/>
              <a:ext cx="4300" cy="6025"/>
            </a:xfrm>
            <a:custGeom>
              <a:avLst/>
              <a:gdLst/>
              <a:ahLst/>
              <a:cxnLst/>
              <a:rect l="l" t="t" r="r" b="b"/>
              <a:pathLst>
                <a:path w="172" h="241" extrusionOk="0">
                  <a:moveTo>
                    <a:pt x="115" y="206"/>
                  </a:moveTo>
                  <a:lnTo>
                    <a:pt x="172" y="149"/>
                  </a:lnTo>
                  <a:lnTo>
                    <a:pt x="138" y="114"/>
                  </a:lnTo>
                  <a:lnTo>
                    <a:pt x="46" y="0"/>
                  </a:lnTo>
                  <a:lnTo>
                    <a:pt x="1" y="12"/>
                  </a:lnTo>
                  <a:lnTo>
                    <a:pt x="1" y="149"/>
                  </a:lnTo>
                  <a:lnTo>
                    <a:pt x="23" y="194"/>
                  </a:lnTo>
                  <a:lnTo>
                    <a:pt x="92" y="240"/>
                  </a:ln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62525" tIns="162525" rIns="162525" bIns="1625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Calibri"/>
                <a:buNone/>
              </a:pPr>
              <a:endPara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95" name="Google Shape;507;p34">
              <a:extLst>
                <a:ext uri="{FF2B5EF4-FFF2-40B4-BE49-F238E27FC236}">
                  <a16:creationId xmlns:a16="http://schemas.microsoft.com/office/drawing/2014/main" id="{57615664-247D-AC76-1A2E-9BCD60AEF708}"/>
                </a:ext>
              </a:extLst>
            </p:cNvPr>
            <p:cNvSpPr/>
            <p:nvPr/>
          </p:nvSpPr>
          <p:spPr>
            <a:xfrm>
              <a:off x="4582175" y="3370025"/>
              <a:ext cx="25700" cy="22850"/>
            </a:xfrm>
            <a:custGeom>
              <a:avLst/>
              <a:gdLst/>
              <a:ahLst/>
              <a:cxnLst/>
              <a:rect l="l" t="t" r="r" b="b"/>
              <a:pathLst>
                <a:path w="1028" h="914" extrusionOk="0">
                  <a:moveTo>
                    <a:pt x="434" y="856"/>
                  </a:moveTo>
                  <a:lnTo>
                    <a:pt x="377" y="799"/>
                  </a:lnTo>
                  <a:lnTo>
                    <a:pt x="320" y="799"/>
                  </a:lnTo>
                  <a:lnTo>
                    <a:pt x="320" y="834"/>
                  </a:lnTo>
                  <a:lnTo>
                    <a:pt x="331" y="891"/>
                  </a:lnTo>
                  <a:lnTo>
                    <a:pt x="491" y="913"/>
                  </a:lnTo>
                  <a:close/>
                  <a:moveTo>
                    <a:pt x="993" y="651"/>
                  </a:moveTo>
                  <a:lnTo>
                    <a:pt x="970" y="651"/>
                  </a:lnTo>
                  <a:lnTo>
                    <a:pt x="947" y="662"/>
                  </a:lnTo>
                  <a:lnTo>
                    <a:pt x="936" y="685"/>
                  </a:lnTo>
                  <a:lnTo>
                    <a:pt x="913" y="731"/>
                  </a:lnTo>
                  <a:lnTo>
                    <a:pt x="879" y="731"/>
                  </a:lnTo>
                  <a:lnTo>
                    <a:pt x="845" y="731"/>
                  </a:lnTo>
                  <a:lnTo>
                    <a:pt x="788" y="731"/>
                  </a:lnTo>
                  <a:lnTo>
                    <a:pt x="902" y="799"/>
                  </a:lnTo>
                  <a:lnTo>
                    <a:pt x="970" y="879"/>
                  </a:lnTo>
                  <a:lnTo>
                    <a:pt x="1004" y="902"/>
                  </a:lnTo>
                  <a:lnTo>
                    <a:pt x="1016" y="879"/>
                  </a:lnTo>
                  <a:lnTo>
                    <a:pt x="1027" y="777"/>
                  </a:lnTo>
                  <a:close/>
                  <a:moveTo>
                    <a:pt x="194" y="491"/>
                  </a:moveTo>
                  <a:lnTo>
                    <a:pt x="217" y="446"/>
                  </a:lnTo>
                  <a:lnTo>
                    <a:pt x="194" y="343"/>
                  </a:lnTo>
                  <a:lnTo>
                    <a:pt x="137" y="229"/>
                  </a:lnTo>
                  <a:lnTo>
                    <a:pt x="148" y="35"/>
                  </a:lnTo>
                  <a:lnTo>
                    <a:pt x="114" y="0"/>
                  </a:lnTo>
                  <a:lnTo>
                    <a:pt x="69" y="0"/>
                  </a:lnTo>
                  <a:lnTo>
                    <a:pt x="57" y="23"/>
                  </a:lnTo>
                  <a:lnTo>
                    <a:pt x="46" y="58"/>
                  </a:lnTo>
                  <a:lnTo>
                    <a:pt x="0" y="343"/>
                  </a:lnTo>
                  <a:lnTo>
                    <a:pt x="57" y="434"/>
                  </a:lnTo>
                  <a:lnTo>
                    <a:pt x="103" y="446"/>
                  </a:lnTo>
                  <a:lnTo>
                    <a:pt x="171" y="503"/>
                  </a:ln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62525" tIns="162525" rIns="162525" bIns="1625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Calibri"/>
                <a:buNone/>
              </a:pPr>
              <a:endPara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96" name="Google Shape;508;p34">
              <a:extLst>
                <a:ext uri="{FF2B5EF4-FFF2-40B4-BE49-F238E27FC236}">
                  <a16:creationId xmlns:a16="http://schemas.microsoft.com/office/drawing/2014/main" id="{A040204F-381E-2B38-9161-B75F159938A4}"/>
                </a:ext>
              </a:extLst>
            </p:cNvPr>
            <p:cNvSpPr/>
            <p:nvPr/>
          </p:nvSpPr>
          <p:spPr>
            <a:xfrm>
              <a:off x="3219825" y="2722100"/>
              <a:ext cx="52250" cy="53950"/>
            </a:xfrm>
            <a:custGeom>
              <a:avLst/>
              <a:gdLst/>
              <a:ahLst/>
              <a:cxnLst/>
              <a:rect l="l" t="t" r="r" b="b"/>
              <a:pathLst>
                <a:path w="2090" h="2158" extrusionOk="0">
                  <a:moveTo>
                    <a:pt x="765" y="2112"/>
                  </a:moveTo>
                  <a:lnTo>
                    <a:pt x="777" y="2055"/>
                  </a:lnTo>
                  <a:lnTo>
                    <a:pt x="743" y="1975"/>
                  </a:lnTo>
                  <a:lnTo>
                    <a:pt x="708" y="1952"/>
                  </a:lnTo>
                  <a:lnTo>
                    <a:pt x="617" y="2009"/>
                  </a:lnTo>
                  <a:lnTo>
                    <a:pt x="606" y="2055"/>
                  </a:lnTo>
                  <a:lnTo>
                    <a:pt x="617" y="2100"/>
                  </a:lnTo>
                  <a:lnTo>
                    <a:pt x="663" y="2146"/>
                  </a:lnTo>
                  <a:lnTo>
                    <a:pt x="697" y="2157"/>
                  </a:lnTo>
                  <a:close/>
                  <a:moveTo>
                    <a:pt x="1656" y="1872"/>
                  </a:moveTo>
                  <a:lnTo>
                    <a:pt x="1713" y="1838"/>
                  </a:lnTo>
                  <a:lnTo>
                    <a:pt x="1713" y="1746"/>
                  </a:lnTo>
                  <a:lnTo>
                    <a:pt x="1701" y="1701"/>
                  </a:lnTo>
                  <a:lnTo>
                    <a:pt x="1644" y="1701"/>
                  </a:lnTo>
                  <a:lnTo>
                    <a:pt x="1610" y="1758"/>
                  </a:lnTo>
                  <a:lnTo>
                    <a:pt x="1610" y="1769"/>
                  </a:lnTo>
                  <a:lnTo>
                    <a:pt x="1610" y="1826"/>
                  </a:lnTo>
                  <a:lnTo>
                    <a:pt x="1644" y="1872"/>
                  </a:lnTo>
                  <a:close/>
                  <a:moveTo>
                    <a:pt x="1462" y="1986"/>
                  </a:moveTo>
                  <a:lnTo>
                    <a:pt x="1393" y="1861"/>
                  </a:lnTo>
                  <a:lnTo>
                    <a:pt x="1348" y="1838"/>
                  </a:lnTo>
                  <a:lnTo>
                    <a:pt x="1256" y="1746"/>
                  </a:lnTo>
                  <a:lnTo>
                    <a:pt x="1256" y="1701"/>
                  </a:lnTo>
                  <a:lnTo>
                    <a:pt x="1222" y="1689"/>
                  </a:lnTo>
                  <a:lnTo>
                    <a:pt x="1222" y="1712"/>
                  </a:lnTo>
                  <a:lnTo>
                    <a:pt x="1222" y="1769"/>
                  </a:lnTo>
                  <a:lnTo>
                    <a:pt x="1188" y="1838"/>
                  </a:lnTo>
                  <a:lnTo>
                    <a:pt x="1188" y="1918"/>
                  </a:lnTo>
                  <a:lnTo>
                    <a:pt x="1245" y="2032"/>
                  </a:lnTo>
                  <a:lnTo>
                    <a:pt x="1302" y="2055"/>
                  </a:lnTo>
                  <a:lnTo>
                    <a:pt x="1405" y="2066"/>
                  </a:lnTo>
                  <a:close/>
                  <a:moveTo>
                    <a:pt x="1907" y="868"/>
                  </a:moveTo>
                  <a:lnTo>
                    <a:pt x="1907" y="948"/>
                  </a:lnTo>
                  <a:lnTo>
                    <a:pt x="1861" y="1039"/>
                  </a:lnTo>
                  <a:lnTo>
                    <a:pt x="1930" y="1085"/>
                  </a:lnTo>
                  <a:lnTo>
                    <a:pt x="1975" y="1096"/>
                  </a:lnTo>
                  <a:lnTo>
                    <a:pt x="2055" y="1039"/>
                  </a:lnTo>
                  <a:lnTo>
                    <a:pt x="2089" y="970"/>
                  </a:lnTo>
                  <a:lnTo>
                    <a:pt x="2078" y="925"/>
                  </a:lnTo>
                  <a:lnTo>
                    <a:pt x="2032" y="891"/>
                  </a:lnTo>
                  <a:lnTo>
                    <a:pt x="1987" y="868"/>
                  </a:lnTo>
                  <a:lnTo>
                    <a:pt x="1975" y="891"/>
                  </a:lnTo>
                  <a:close/>
                  <a:moveTo>
                    <a:pt x="994" y="514"/>
                  </a:moveTo>
                  <a:lnTo>
                    <a:pt x="845" y="503"/>
                  </a:lnTo>
                  <a:lnTo>
                    <a:pt x="765" y="468"/>
                  </a:lnTo>
                  <a:lnTo>
                    <a:pt x="743" y="468"/>
                  </a:lnTo>
                  <a:lnTo>
                    <a:pt x="743" y="514"/>
                  </a:lnTo>
                  <a:lnTo>
                    <a:pt x="800" y="628"/>
                  </a:lnTo>
                  <a:lnTo>
                    <a:pt x="834" y="560"/>
                  </a:lnTo>
                  <a:lnTo>
                    <a:pt x="857" y="548"/>
                  </a:lnTo>
                  <a:lnTo>
                    <a:pt x="971" y="571"/>
                  </a:lnTo>
                  <a:lnTo>
                    <a:pt x="1028" y="560"/>
                  </a:lnTo>
                  <a:lnTo>
                    <a:pt x="1017" y="548"/>
                  </a:lnTo>
                  <a:close/>
                  <a:moveTo>
                    <a:pt x="1941" y="491"/>
                  </a:moveTo>
                  <a:lnTo>
                    <a:pt x="1930" y="411"/>
                  </a:lnTo>
                  <a:lnTo>
                    <a:pt x="1930" y="320"/>
                  </a:lnTo>
                  <a:lnTo>
                    <a:pt x="1907" y="320"/>
                  </a:lnTo>
                  <a:lnTo>
                    <a:pt x="1861" y="343"/>
                  </a:lnTo>
                  <a:lnTo>
                    <a:pt x="1872" y="446"/>
                  </a:lnTo>
                  <a:lnTo>
                    <a:pt x="1884" y="457"/>
                  </a:lnTo>
                  <a:lnTo>
                    <a:pt x="1918" y="525"/>
                  </a:lnTo>
                  <a:close/>
                  <a:moveTo>
                    <a:pt x="366" y="343"/>
                  </a:moveTo>
                  <a:lnTo>
                    <a:pt x="366" y="320"/>
                  </a:lnTo>
                  <a:lnTo>
                    <a:pt x="320" y="240"/>
                  </a:lnTo>
                  <a:lnTo>
                    <a:pt x="275" y="263"/>
                  </a:lnTo>
                  <a:lnTo>
                    <a:pt x="218" y="286"/>
                  </a:lnTo>
                  <a:lnTo>
                    <a:pt x="206" y="331"/>
                  </a:lnTo>
                  <a:lnTo>
                    <a:pt x="263" y="354"/>
                  </a:lnTo>
                  <a:lnTo>
                    <a:pt x="286" y="354"/>
                  </a:lnTo>
                  <a:close/>
                  <a:moveTo>
                    <a:pt x="149" y="217"/>
                  </a:moveTo>
                  <a:lnTo>
                    <a:pt x="263" y="126"/>
                  </a:lnTo>
                  <a:lnTo>
                    <a:pt x="286" y="92"/>
                  </a:lnTo>
                  <a:lnTo>
                    <a:pt x="263" y="12"/>
                  </a:lnTo>
                  <a:lnTo>
                    <a:pt x="195" y="0"/>
                  </a:lnTo>
                  <a:lnTo>
                    <a:pt x="24" y="92"/>
                  </a:lnTo>
                  <a:lnTo>
                    <a:pt x="1" y="115"/>
                  </a:lnTo>
                  <a:lnTo>
                    <a:pt x="24" y="160"/>
                  </a:lnTo>
                  <a:lnTo>
                    <a:pt x="35" y="229"/>
                  </a:lnTo>
                  <a:lnTo>
                    <a:pt x="58" y="240"/>
                  </a:ln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62525" tIns="162525" rIns="162525" bIns="1625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Calibri"/>
                <a:buNone/>
              </a:pPr>
              <a:endPara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97" name="Google Shape;509;p34">
              <a:extLst>
                <a:ext uri="{FF2B5EF4-FFF2-40B4-BE49-F238E27FC236}">
                  <a16:creationId xmlns:a16="http://schemas.microsoft.com/office/drawing/2014/main" id="{458B9580-4CC3-A492-6700-A9CE50A4CDC9}"/>
                </a:ext>
              </a:extLst>
            </p:cNvPr>
            <p:cNvSpPr/>
            <p:nvPr/>
          </p:nvSpPr>
          <p:spPr>
            <a:xfrm>
              <a:off x="2116850" y="2663600"/>
              <a:ext cx="33975" cy="11150"/>
            </a:xfrm>
            <a:custGeom>
              <a:avLst/>
              <a:gdLst/>
              <a:ahLst/>
              <a:cxnLst/>
              <a:rect l="l" t="t" r="r" b="b"/>
              <a:pathLst>
                <a:path w="1359" h="446" extrusionOk="0">
                  <a:moveTo>
                    <a:pt x="35" y="389"/>
                  </a:moveTo>
                  <a:lnTo>
                    <a:pt x="12" y="343"/>
                  </a:lnTo>
                  <a:lnTo>
                    <a:pt x="0" y="355"/>
                  </a:lnTo>
                  <a:lnTo>
                    <a:pt x="0" y="446"/>
                  </a:lnTo>
                  <a:lnTo>
                    <a:pt x="69" y="446"/>
                  </a:lnTo>
                  <a:lnTo>
                    <a:pt x="103" y="446"/>
                  </a:lnTo>
                  <a:lnTo>
                    <a:pt x="137" y="412"/>
                  </a:lnTo>
                  <a:lnTo>
                    <a:pt x="229" y="412"/>
                  </a:lnTo>
                  <a:lnTo>
                    <a:pt x="217" y="389"/>
                  </a:lnTo>
                  <a:lnTo>
                    <a:pt x="103" y="378"/>
                  </a:lnTo>
                  <a:lnTo>
                    <a:pt x="92" y="389"/>
                  </a:lnTo>
                  <a:lnTo>
                    <a:pt x="57" y="400"/>
                  </a:lnTo>
                  <a:close/>
                  <a:moveTo>
                    <a:pt x="1176" y="58"/>
                  </a:moveTo>
                  <a:lnTo>
                    <a:pt x="1176" y="58"/>
                  </a:lnTo>
                  <a:lnTo>
                    <a:pt x="1153" y="47"/>
                  </a:lnTo>
                  <a:lnTo>
                    <a:pt x="1142" y="47"/>
                  </a:lnTo>
                  <a:lnTo>
                    <a:pt x="1096" y="58"/>
                  </a:lnTo>
                  <a:lnTo>
                    <a:pt x="1084" y="58"/>
                  </a:lnTo>
                  <a:lnTo>
                    <a:pt x="1073" y="58"/>
                  </a:lnTo>
                  <a:lnTo>
                    <a:pt x="1050" y="69"/>
                  </a:lnTo>
                  <a:lnTo>
                    <a:pt x="1039" y="92"/>
                  </a:lnTo>
                  <a:lnTo>
                    <a:pt x="1073" y="92"/>
                  </a:lnTo>
                  <a:lnTo>
                    <a:pt x="1130" y="58"/>
                  </a:lnTo>
                  <a:lnTo>
                    <a:pt x="1153" y="58"/>
                  </a:lnTo>
                  <a:close/>
                  <a:moveTo>
                    <a:pt x="1278" y="47"/>
                  </a:moveTo>
                  <a:lnTo>
                    <a:pt x="1358" y="12"/>
                  </a:lnTo>
                  <a:lnTo>
                    <a:pt x="1358" y="12"/>
                  </a:lnTo>
                  <a:lnTo>
                    <a:pt x="1336" y="1"/>
                  </a:lnTo>
                  <a:lnTo>
                    <a:pt x="1324" y="1"/>
                  </a:lnTo>
                  <a:lnTo>
                    <a:pt x="1313" y="12"/>
                  </a:lnTo>
                  <a:lnTo>
                    <a:pt x="1301" y="12"/>
                  </a:lnTo>
                  <a:lnTo>
                    <a:pt x="1221" y="58"/>
                  </a:lnTo>
                  <a:lnTo>
                    <a:pt x="1256" y="58"/>
                  </a:ln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62525" tIns="162525" rIns="162525" bIns="1625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Calibri"/>
                <a:buNone/>
              </a:pPr>
              <a:endPara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98" name="Google Shape;510;p34">
              <a:extLst>
                <a:ext uri="{FF2B5EF4-FFF2-40B4-BE49-F238E27FC236}">
                  <a16:creationId xmlns:a16="http://schemas.microsoft.com/office/drawing/2014/main" id="{9265C52F-5869-09DB-C1B6-05DED951FDFF}"/>
                </a:ext>
              </a:extLst>
            </p:cNvPr>
            <p:cNvSpPr/>
            <p:nvPr/>
          </p:nvSpPr>
          <p:spPr>
            <a:xfrm>
              <a:off x="2502300" y="2757475"/>
              <a:ext cx="4300" cy="9150"/>
            </a:xfrm>
            <a:custGeom>
              <a:avLst/>
              <a:gdLst/>
              <a:ahLst/>
              <a:cxnLst/>
              <a:rect l="l" t="t" r="r" b="b"/>
              <a:pathLst>
                <a:path w="172" h="366" extrusionOk="0">
                  <a:moveTo>
                    <a:pt x="126" y="343"/>
                  </a:moveTo>
                  <a:lnTo>
                    <a:pt x="171" y="240"/>
                  </a:lnTo>
                  <a:lnTo>
                    <a:pt x="160" y="103"/>
                  </a:lnTo>
                  <a:lnTo>
                    <a:pt x="126" y="46"/>
                  </a:lnTo>
                  <a:lnTo>
                    <a:pt x="12" y="1"/>
                  </a:lnTo>
                  <a:lnTo>
                    <a:pt x="12" y="23"/>
                  </a:lnTo>
                  <a:lnTo>
                    <a:pt x="0" y="103"/>
                  </a:lnTo>
                  <a:lnTo>
                    <a:pt x="46" y="217"/>
                  </a:lnTo>
                  <a:lnTo>
                    <a:pt x="57" y="366"/>
                  </a:ln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62525" tIns="162525" rIns="162525" bIns="1625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Calibri"/>
                <a:buNone/>
              </a:pPr>
              <a:endPara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99" name="Google Shape;511;p34">
              <a:extLst>
                <a:ext uri="{FF2B5EF4-FFF2-40B4-BE49-F238E27FC236}">
                  <a16:creationId xmlns:a16="http://schemas.microsoft.com/office/drawing/2014/main" id="{4D85D15D-F139-B46C-3117-2B52539C24FA}"/>
                </a:ext>
              </a:extLst>
            </p:cNvPr>
            <p:cNvSpPr/>
            <p:nvPr/>
          </p:nvSpPr>
          <p:spPr>
            <a:xfrm>
              <a:off x="2671775" y="4270150"/>
              <a:ext cx="55925" cy="22575"/>
            </a:xfrm>
            <a:custGeom>
              <a:avLst/>
              <a:gdLst/>
              <a:ahLst/>
              <a:cxnLst/>
              <a:rect l="l" t="t" r="r" b="b"/>
              <a:pathLst>
                <a:path w="2237" h="903" extrusionOk="0">
                  <a:moveTo>
                    <a:pt x="1130" y="834"/>
                  </a:moveTo>
                  <a:lnTo>
                    <a:pt x="1118" y="788"/>
                  </a:lnTo>
                  <a:lnTo>
                    <a:pt x="1061" y="766"/>
                  </a:lnTo>
                  <a:lnTo>
                    <a:pt x="1027" y="743"/>
                  </a:lnTo>
                  <a:lnTo>
                    <a:pt x="1039" y="777"/>
                  </a:lnTo>
                  <a:lnTo>
                    <a:pt x="1061" y="823"/>
                  </a:lnTo>
                  <a:lnTo>
                    <a:pt x="1073" y="845"/>
                  </a:lnTo>
                  <a:lnTo>
                    <a:pt x="1096" y="857"/>
                  </a:lnTo>
                  <a:close/>
                  <a:moveTo>
                    <a:pt x="1917" y="651"/>
                  </a:moveTo>
                  <a:lnTo>
                    <a:pt x="1894" y="629"/>
                  </a:lnTo>
                  <a:lnTo>
                    <a:pt x="1872" y="629"/>
                  </a:lnTo>
                  <a:lnTo>
                    <a:pt x="1849" y="663"/>
                  </a:lnTo>
                  <a:lnTo>
                    <a:pt x="1883" y="708"/>
                  </a:lnTo>
                  <a:lnTo>
                    <a:pt x="1940" y="720"/>
                  </a:lnTo>
                  <a:close/>
                  <a:moveTo>
                    <a:pt x="69" y="446"/>
                  </a:moveTo>
                  <a:lnTo>
                    <a:pt x="57" y="480"/>
                  </a:lnTo>
                  <a:lnTo>
                    <a:pt x="0" y="492"/>
                  </a:lnTo>
                  <a:lnTo>
                    <a:pt x="34" y="537"/>
                  </a:lnTo>
                  <a:lnTo>
                    <a:pt x="114" y="594"/>
                  </a:lnTo>
                  <a:lnTo>
                    <a:pt x="171" y="594"/>
                  </a:lnTo>
                  <a:lnTo>
                    <a:pt x="183" y="549"/>
                  </a:lnTo>
                  <a:lnTo>
                    <a:pt x="171" y="457"/>
                  </a:lnTo>
                  <a:lnTo>
                    <a:pt x="126" y="457"/>
                  </a:lnTo>
                  <a:close/>
                  <a:moveTo>
                    <a:pt x="468" y="161"/>
                  </a:moveTo>
                  <a:lnTo>
                    <a:pt x="342" y="115"/>
                  </a:lnTo>
                  <a:lnTo>
                    <a:pt x="285" y="81"/>
                  </a:lnTo>
                  <a:lnTo>
                    <a:pt x="240" y="81"/>
                  </a:lnTo>
                  <a:lnTo>
                    <a:pt x="297" y="138"/>
                  </a:lnTo>
                  <a:lnTo>
                    <a:pt x="320" y="161"/>
                  </a:lnTo>
                  <a:lnTo>
                    <a:pt x="331" y="195"/>
                  </a:lnTo>
                  <a:lnTo>
                    <a:pt x="411" y="229"/>
                  </a:lnTo>
                  <a:lnTo>
                    <a:pt x="502" y="275"/>
                  </a:lnTo>
                  <a:lnTo>
                    <a:pt x="559" y="320"/>
                  </a:lnTo>
                  <a:lnTo>
                    <a:pt x="548" y="332"/>
                  </a:lnTo>
                  <a:lnTo>
                    <a:pt x="434" y="377"/>
                  </a:lnTo>
                  <a:lnTo>
                    <a:pt x="388" y="377"/>
                  </a:lnTo>
                  <a:lnTo>
                    <a:pt x="354" y="389"/>
                  </a:lnTo>
                  <a:lnTo>
                    <a:pt x="411" y="423"/>
                  </a:lnTo>
                  <a:lnTo>
                    <a:pt x="502" y="400"/>
                  </a:lnTo>
                  <a:lnTo>
                    <a:pt x="525" y="389"/>
                  </a:lnTo>
                  <a:lnTo>
                    <a:pt x="559" y="389"/>
                  </a:lnTo>
                  <a:lnTo>
                    <a:pt x="605" y="400"/>
                  </a:lnTo>
                  <a:lnTo>
                    <a:pt x="605" y="435"/>
                  </a:lnTo>
                  <a:lnTo>
                    <a:pt x="582" y="457"/>
                  </a:lnTo>
                  <a:lnTo>
                    <a:pt x="559" y="492"/>
                  </a:lnTo>
                  <a:lnTo>
                    <a:pt x="502" y="537"/>
                  </a:lnTo>
                  <a:lnTo>
                    <a:pt x="411" y="594"/>
                  </a:lnTo>
                  <a:lnTo>
                    <a:pt x="297" y="594"/>
                  </a:lnTo>
                  <a:lnTo>
                    <a:pt x="205" y="686"/>
                  </a:lnTo>
                  <a:lnTo>
                    <a:pt x="331" y="766"/>
                  </a:lnTo>
                  <a:lnTo>
                    <a:pt x="434" y="800"/>
                  </a:lnTo>
                  <a:lnTo>
                    <a:pt x="559" y="800"/>
                  </a:lnTo>
                  <a:lnTo>
                    <a:pt x="559" y="788"/>
                  </a:lnTo>
                  <a:lnTo>
                    <a:pt x="582" y="777"/>
                  </a:lnTo>
                  <a:lnTo>
                    <a:pt x="628" y="777"/>
                  </a:lnTo>
                  <a:lnTo>
                    <a:pt x="639" y="766"/>
                  </a:lnTo>
                  <a:lnTo>
                    <a:pt x="673" y="708"/>
                  </a:lnTo>
                  <a:lnTo>
                    <a:pt x="673" y="617"/>
                  </a:lnTo>
                  <a:lnTo>
                    <a:pt x="696" y="617"/>
                  </a:lnTo>
                  <a:lnTo>
                    <a:pt x="742" y="629"/>
                  </a:lnTo>
                  <a:lnTo>
                    <a:pt x="845" y="617"/>
                  </a:lnTo>
                  <a:lnTo>
                    <a:pt x="890" y="606"/>
                  </a:lnTo>
                  <a:lnTo>
                    <a:pt x="970" y="480"/>
                  </a:lnTo>
                  <a:lnTo>
                    <a:pt x="1027" y="366"/>
                  </a:lnTo>
                  <a:lnTo>
                    <a:pt x="1061" y="309"/>
                  </a:lnTo>
                  <a:lnTo>
                    <a:pt x="1096" y="275"/>
                  </a:lnTo>
                  <a:lnTo>
                    <a:pt x="1118" y="252"/>
                  </a:lnTo>
                  <a:lnTo>
                    <a:pt x="1130" y="206"/>
                  </a:lnTo>
                  <a:lnTo>
                    <a:pt x="1176" y="172"/>
                  </a:lnTo>
                  <a:lnTo>
                    <a:pt x="1176" y="138"/>
                  </a:lnTo>
                  <a:lnTo>
                    <a:pt x="1118" y="104"/>
                  </a:lnTo>
                  <a:lnTo>
                    <a:pt x="1073" y="81"/>
                  </a:lnTo>
                  <a:lnTo>
                    <a:pt x="1027" y="115"/>
                  </a:lnTo>
                  <a:lnTo>
                    <a:pt x="1004" y="104"/>
                  </a:lnTo>
                  <a:lnTo>
                    <a:pt x="867" y="149"/>
                  </a:lnTo>
                  <a:lnTo>
                    <a:pt x="810" y="149"/>
                  </a:lnTo>
                  <a:lnTo>
                    <a:pt x="776" y="115"/>
                  </a:lnTo>
                  <a:lnTo>
                    <a:pt x="719" y="104"/>
                  </a:lnTo>
                  <a:lnTo>
                    <a:pt x="662" y="115"/>
                  </a:lnTo>
                  <a:lnTo>
                    <a:pt x="582" y="195"/>
                  </a:lnTo>
                  <a:close/>
                  <a:moveTo>
                    <a:pt x="571" y="104"/>
                  </a:moveTo>
                  <a:lnTo>
                    <a:pt x="582" y="58"/>
                  </a:lnTo>
                  <a:lnTo>
                    <a:pt x="571" y="35"/>
                  </a:lnTo>
                  <a:lnTo>
                    <a:pt x="502" y="1"/>
                  </a:lnTo>
                  <a:lnTo>
                    <a:pt x="434" y="1"/>
                  </a:lnTo>
                  <a:lnTo>
                    <a:pt x="457" y="81"/>
                  </a:lnTo>
                  <a:lnTo>
                    <a:pt x="491" y="104"/>
                  </a:lnTo>
                  <a:close/>
                  <a:moveTo>
                    <a:pt x="1415" y="1"/>
                  </a:moveTo>
                  <a:lnTo>
                    <a:pt x="1358" y="1"/>
                  </a:lnTo>
                  <a:lnTo>
                    <a:pt x="1415" y="81"/>
                  </a:lnTo>
                  <a:lnTo>
                    <a:pt x="1301" y="195"/>
                  </a:lnTo>
                  <a:lnTo>
                    <a:pt x="1324" y="275"/>
                  </a:lnTo>
                  <a:lnTo>
                    <a:pt x="1370" y="332"/>
                  </a:lnTo>
                  <a:lnTo>
                    <a:pt x="1381" y="366"/>
                  </a:lnTo>
                  <a:lnTo>
                    <a:pt x="1370" y="377"/>
                  </a:lnTo>
                  <a:lnTo>
                    <a:pt x="1312" y="389"/>
                  </a:lnTo>
                  <a:lnTo>
                    <a:pt x="1267" y="400"/>
                  </a:lnTo>
                  <a:lnTo>
                    <a:pt x="1244" y="446"/>
                  </a:lnTo>
                  <a:lnTo>
                    <a:pt x="1118" y="571"/>
                  </a:lnTo>
                  <a:lnTo>
                    <a:pt x="1141" y="606"/>
                  </a:lnTo>
                  <a:lnTo>
                    <a:pt x="1096" y="708"/>
                  </a:lnTo>
                  <a:lnTo>
                    <a:pt x="1130" y="743"/>
                  </a:lnTo>
                  <a:lnTo>
                    <a:pt x="1244" y="845"/>
                  </a:lnTo>
                  <a:lnTo>
                    <a:pt x="1358" y="902"/>
                  </a:lnTo>
                  <a:lnTo>
                    <a:pt x="1358" y="800"/>
                  </a:lnTo>
                  <a:lnTo>
                    <a:pt x="1415" y="788"/>
                  </a:lnTo>
                  <a:lnTo>
                    <a:pt x="1472" y="823"/>
                  </a:lnTo>
                  <a:lnTo>
                    <a:pt x="1529" y="788"/>
                  </a:lnTo>
                  <a:lnTo>
                    <a:pt x="1404" y="651"/>
                  </a:lnTo>
                  <a:lnTo>
                    <a:pt x="1438" y="651"/>
                  </a:lnTo>
                  <a:lnTo>
                    <a:pt x="1803" y="720"/>
                  </a:lnTo>
                  <a:lnTo>
                    <a:pt x="1780" y="663"/>
                  </a:lnTo>
                  <a:lnTo>
                    <a:pt x="1769" y="629"/>
                  </a:lnTo>
                  <a:lnTo>
                    <a:pt x="1723" y="571"/>
                  </a:lnTo>
                  <a:lnTo>
                    <a:pt x="1940" y="514"/>
                  </a:lnTo>
                  <a:lnTo>
                    <a:pt x="2009" y="480"/>
                  </a:lnTo>
                  <a:lnTo>
                    <a:pt x="2043" y="435"/>
                  </a:lnTo>
                  <a:lnTo>
                    <a:pt x="2123" y="423"/>
                  </a:lnTo>
                  <a:lnTo>
                    <a:pt x="2237" y="377"/>
                  </a:lnTo>
                  <a:lnTo>
                    <a:pt x="2225" y="366"/>
                  </a:lnTo>
                  <a:lnTo>
                    <a:pt x="2237" y="320"/>
                  </a:lnTo>
                  <a:lnTo>
                    <a:pt x="2180" y="286"/>
                  </a:lnTo>
                  <a:lnTo>
                    <a:pt x="2111" y="275"/>
                  </a:lnTo>
                  <a:lnTo>
                    <a:pt x="2123" y="229"/>
                  </a:lnTo>
                  <a:lnTo>
                    <a:pt x="2203" y="218"/>
                  </a:lnTo>
                  <a:lnTo>
                    <a:pt x="2088" y="115"/>
                  </a:lnTo>
                  <a:lnTo>
                    <a:pt x="2043" y="104"/>
                  </a:lnTo>
                  <a:lnTo>
                    <a:pt x="1894" y="115"/>
                  </a:lnTo>
                  <a:lnTo>
                    <a:pt x="1860" y="138"/>
                  </a:lnTo>
                  <a:lnTo>
                    <a:pt x="1860" y="161"/>
                  </a:lnTo>
                  <a:lnTo>
                    <a:pt x="1872" y="206"/>
                  </a:lnTo>
                  <a:lnTo>
                    <a:pt x="1917" y="252"/>
                  </a:lnTo>
                  <a:lnTo>
                    <a:pt x="1929" y="275"/>
                  </a:lnTo>
                  <a:lnTo>
                    <a:pt x="1894" y="263"/>
                  </a:lnTo>
                  <a:lnTo>
                    <a:pt x="1746" y="206"/>
                  </a:lnTo>
                  <a:lnTo>
                    <a:pt x="1712" y="195"/>
                  </a:lnTo>
                  <a:lnTo>
                    <a:pt x="1689" y="138"/>
                  </a:lnTo>
                  <a:lnTo>
                    <a:pt x="1712" y="115"/>
                  </a:lnTo>
                  <a:lnTo>
                    <a:pt x="1758" y="138"/>
                  </a:lnTo>
                  <a:lnTo>
                    <a:pt x="1769" y="92"/>
                  </a:lnTo>
                  <a:lnTo>
                    <a:pt x="1712" y="47"/>
                  </a:lnTo>
                  <a:lnTo>
                    <a:pt x="1655" y="35"/>
                  </a:lnTo>
                  <a:lnTo>
                    <a:pt x="1529" y="47"/>
                  </a:ln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62525" tIns="162525" rIns="162525" bIns="1625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Calibri"/>
                <a:buNone/>
              </a:pPr>
              <a:endPara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00" name="Google Shape;512;p34">
              <a:extLst>
                <a:ext uri="{FF2B5EF4-FFF2-40B4-BE49-F238E27FC236}">
                  <a16:creationId xmlns:a16="http://schemas.microsoft.com/office/drawing/2014/main" id="{811DF373-1552-D928-CBA9-DD68BBCA4748}"/>
                </a:ext>
              </a:extLst>
            </p:cNvPr>
            <p:cNvSpPr/>
            <p:nvPr/>
          </p:nvSpPr>
          <p:spPr>
            <a:xfrm>
              <a:off x="3605000" y="1719250"/>
              <a:ext cx="16275" cy="19425"/>
            </a:xfrm>
            <a:custGeom>
              <a:avLst/>
              <a:gdLst/>
              <a:ahLst/>
              <a:cxnLst/>
              <a:rect l="l" t="t" r="r" b="b"/>
              <a:pathLst>
                <a:path w="651" h="777" extrusionOk="0">
                  <a:moveTo>
                    <a:pt x="423" y="754"/>
                  </a:moveTo>
                  <a:lnTo>
                    <a:pt x="423" y="720"/>
                  </a:lnTo>
                  <a:lnTo>
                    <a:pt x="400" y="674"/>
                  </a:lnTo>
                  <a:lnTo>
                    <a:pt x="400" y="640"/>
                  </a:lnTo>
                  <a:lnTo>
                    <a:pt x="388" y="640"/>
                  </a:lnTo>
                  <a:lnTo>
                    <a:pt x="320" y="628"/>
                  </a:lnTo>
                  <a:lnTo>
                    <a:pt x="308" y="605"/>
                  </a:lnTo>
                  <a:lnTo>
                    <a:pt x="286" y="605"/>
                  </a:lnTo>
                  <a:lnTo>
                    <a:pt x="286" y="628"/>
                  </a:lnTo>
                  <a:lnTo>
                    <a:pt x="308" y="685"/>
                  </a:lnTo>
                  <a:lnTo>
                    <a:pt x="377" y="742"/>
                  </a:lnTo>
                  <a:lnTo>
                    <a:pt x="411" y="777"/>
                  </a:lnTo>
                  <a:lnTo>
                    <a:pt x="434" y="777"/>
                  </a:lnTo>
                  <a:close/>
                  <a:moveTo>
                    <a:pt x="491" y="457"/>
                  </a:moveTo>
                  <a:lnTo>
                    <a:pt x="491" y="446"/>
                  </a:lnTo>
                  <a:lnTo>
                    <a:pt x="457" y="411"/>
                  </a:lnTo>
                  <a:lnTo>
                    <a:pt x="388" y="389"/>
                  </a:lnTo>
                  <a:lnTo>
                    <a:pt x="354" y="377"/>
                  </a:lnTo>
                  <a:lnTo>
                    <a:pt x="331" y="389"/>
                  </a:lnTo>
                  <a:lnTo>
                    <a:pt x="331" y="411"/>
                  </a:lnTo>
                  <a:lnTo>
                    <a:pt x="343" y="434"/>
                  </a:lnTo>
                  <a:lnTo>
                    <a:pt x="400" y="446"/>
                  </a:lnTo>
                  <a:lnTo>
                    <a:pt x="457" y="491"/>
                  </a:lnTo>
                  <a:lnTo>
                    <a:pt x="468" y="491"/>
                  </a:lnTo>
                  <a:close/>
                  <a:moveTo>
                    <a:pt x="149" y="183"/>
                  </a:moveTo>
                  <a:lnTo>
                    <a:pt x="114" y="172"/>
                  </a:lnTo>
                  <a:lnTo>
                    <a:pt x="46" y="183"/>
                  </a:lnTo>
                  <a:lnTo>
                    <a:pt x="0" y="183"/>
                  </a:lnTo>
                  <a:lnTo>
                    <a:pt x="23" y="229"/>
                  </a:lnTo>
                  <a:lnTo>
                    <a:pt x="103" y="263"/>
                  </a:lnTo>
                  <a:lnTo>
                    <a:pt x="149" y="263"/>
                  </a:lnTo>
                  <a:lnTo>
                    <a:pt x="194" y="263"/>
                  </a:lnTo>
                  <a:lnTo>
                    <a:pt x="217" y="240"/>
                  </a:lnTo>
                  <a:lnTo>
                    <a:pt x="206" y="217"/>
                  </a:lnTo>
                  <a:close/>
                  <a:moveTo>
                    <a:pt x="502" y="115"/>
                  </a:moveTo>
                  <a:lnTo>
                    <a:pt x="388" y="92"/>
                  </a:lnTo>
                  <a:lnTo>
                    <a:pt x="308" y="46"/>
                  </a:lnTo>
                  <a:lnTo>
                    <a:pt x="160" y="58"/>
                  </a:lnTo>
                  <a:lnTo>
                    <a:pt x="263" y="217"/>
                  </a:lnTo>
                  <a:lnTo>
                    <a:pt x="377" y="320"/>
                  </a:lnTo>
                  <a:lnTo>
                    <a:pt x="434" y="343"/>
                  </a:lnTo>
                  <a:lnTo>
                    <a:pt x="434" y="332"/>
                  </a:lnTo>
                  <a:lnTo>
                    <a:pt x="434" y="297"/>
                  </a:lnTo>
                  <a:lnTo>
                    <a:pt x="377" y="229"/>
                  </a:lnTo>
                  <a:lnTo>
                    <a:pt x="366" y="217"/>
                  </a:lnTo>
                  <a:lnTo>
                    <a:pt x="366" y="206"/>
                  </a:lnTo>
                  <a:lnTo>
                    <a:pt x="377" y="183"/>
                  </a:lnTo>
                  <a:lnTo>
                    <a:pt x="400" y="183"/>
                  </a:lnTo>
                  <a:lnTo>
                    <a:pt x="445" y="217"/>
                  </a:lnTo>
                  <a:lnTo>
                    <a:pt x="480" y="217"/>
                  </a:lnTo>
                  <a:close/>
                  <a:moveTo>
                    <a:pt x="651" y="92"/>
                  </a:moveTo>
                  <a:lnTo>
                    <a:pt x="605" y="58"/>
                  </a:lnTo>
                  <a:lnTo>
                    <a:pt x="548" y="1"/>
                  </a:lnTo>
                  <a:lnTo>
                    <a:pt x="548" y="69"/>
                  </a:lnTo>
                  <a:lnTo>
                    <a:pt x="548" y="115"/>
                  </a:lnTo>
                  <a:lnTo>
                    <a:pt x="548" y="126"/>
                  </a:lnTo>
                  <a:lnTo>
                    <a:pt x="560" y="126"/>
                  </a:lnTo>
                  <a:lnTo>
                    <a:pt x="605" y="149"/>
                  </a:ln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62525" tIns="162525" rIns="162525" bIns="1625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Calibri"/>
                <a:buNone/>
              </a:pPr>
              <a:endPara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01" name="Google Shape;513;p34">
              <a:extLst>
                <a:ext uri="{FF2B5EF4-FFF2-40B4-BE49-F238E27FC236}">
                  <a16:creationId xmlns:a16="http://schemas.microsoft.com/office/drawing/2014/main" id="{20A0B2BC-D088-A95C-24AF-2B538BAB6ED6}"/>
                </a:ext>
              </a:extLst>
            </p:cNvPr>
            <p:cNvSpPr/>
            <p:nvPr/>
          </p:nvSpPr>
          <p:spPr>
            <a:xfrm>
              <a:off x="2490875" y="2834500"/>
              <a:ext cx="4025" cy="5175"/>
            </a:xfrm>
            <a:custGeom>
              <a:avLst/>
              <a:gdLst/>
              <a:ahLst/>
              <a:cxnLst/>
              <a:rect l="l" t="t" r="r" b="b"/>
              <a:pathLst>
                <a:path w="161" h="207" extrusionOk="0">
                  <a:moveTo>
                    <a:pt x="58" y="195"/>
                  </a:moveTo>
                  <a:lnTo>
                    <a:pt x="138" y="172"/>
                  </a:lnTo>
                  <a:lnTo>
                    <a:pt x="160" y="12"/>
                  </a:lnTo>
                  <a:lnTo>
                    <a:pt x="115" y="1"/>
                  </a:lnTo>
                  <a:lnTo>
                    <a:pt x="81" y="46"/>
                  </a:lnTo>
                  <a:lnTo>
                    <a:pt x="35" y="115"/>
                  </a:lnTo>
                  <a:lnTo>
                    <a:pt x="35" y="172"/>
                  </a:lnTo>
                  <a:lnTo>
                    <a:pt x="1" y="206"/>
                  </a:ln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62525" tIns="162525" rIns="162525" bIns="1625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Calibri"/>
                <a:buNone/>
              </a:pPr>
              <a:endPara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02" name="Google Shape;514;p34">
              <a:extLst>
                <a:ext uri="{FF2B5EF4-FFF2-40B4-BE49-F238E27FC236}">
                  <a16:creationId xmlns:a16="http://schemas.microsoft.com/office/drawing/2014/main" id="{C8D2A571-F90B-B087-6603-E414B6C50585}"/>
                </a:ext>
              </a:extLst>
            </p:cNvPr>
            <p:cNvSpPr/>
            <p:nvPr/>
          </p:nvSpPr>
          <p:spPr>
            <a:xfrm>
              <a:off x="5953900" y="2600000"/>
              <a:ext cx="8875" cy="8850"/>
            </a:xfrm>
            <a:custGeom>
              <a:avLst/>
              <a:gdLst/>
              <a:ahLst/>
              <a:cxnLst/>
              <a:rect l="l" t="t" r="r" b="b"/>
              <a:pathLst>
                <a:path w="355" h="354" extrusionOk="0">
                  <a:moveTo>
                    <a:pt x="309" y="331"/>
                  </a:moveTo>
                  <a:lnTo>
                    <a:pt x="309" y="308"/>
                  </a:lnTo>
                  <a:lnTo>
                    <a:pt x="309" y="274"/>
                  </a:lnTo>
                  <a:lnTo>
                    <a:pt x="252" y="251"/>
                  </a:lnTo>
                  <a:lnTo>
                    <a:pt x="218" y="251"/>
                  </a:lnTo>
                  <a:lnTo>
                    <a:pt x="229" y="274"/>
                  </a:lnTo>
                  <a:lnTo>
                    <a:pt x="286" y="354"/>
                  </a:lnTo>
                  <a:close/>
                  <a:moveTo>
                    <a:pt x="126" y="331"/>
                  </a:moveTo>
                  <a:lnTo>
                    <a:pt x="115" y="262"/>
                  </a:lnTo>
                  <a:lnTo>
                    <a:pt x="138" y="217"/>
                  </a:lnTo>
                  <a:lnTo>
                    <a:pt x="12" y="262"/>
                  </a:lnTo>
                  <a:lnTo>
                    <a:pt x="1" y="308"/>
                  </a:lnTo>
                  <a:lnTo>
                    <a:pt x="1" y="320"/>
                  </a:lnTo>
                  <a:lnTo>
                    <a:pt x="24" y="331"/>
                  </a:lnTo>
                  <a:close/>
                  <a:moveTo>
                    <a:pt x="355" y="160"/>
                  </a:moveTo>
                  <a:lnTo>
                    <a:pt x="343" y="126"/>
                  </a:lnTo>
                  <a:lnTo>
                    <a:pt x="309" y="103"/>
                  </a:lnTo>
                  <a:lnTo>
                    <a:pt x="298" y="57"/>
                  </a:lnTo>
                  <a:lnTo>
                    <a:pt x="286" y="34"/>
                  </a:lnTo>
                  <a:lnTo>
                    <a:pt x="286" y="34"/>
                  </a:lnTo>
                  <a:lnTo>
                    <a:pt x="241" y="23"/>
                  </a:lnTo>
                  <a:lnTo>
                    <a:pt x="218" y="0"/>
                  </a:lnTo>
                  <a:lnTo>
                    <a:pt x="161" y="0"/>
                  </a:lnTo>
                  <a:lnTo>
                    <a:pt x="138" y="23"/>
                  </a:lnTo>
                  <a:lnTo>
                    <a:pt x="115" y="23"/>
                  </a:lnTo>
                  <a:lnTo>
                    <a:pt x="81" y="46"/>
                  </a:lnTo>
                  <a:lnTo>
                    <a:pt x="81" y="46"/>
                  </a:lnTo>
                  <a:lnTo>
                    <a:pt x="81" y="80"/>
                  </a:lnTo>
                  <a:lnTo>
                    <a:pt x="12" y="137"/>
                  </a:lnTo>
                  <a:lnTo>
                    <a:pt x="12" y="160"/>
                  </a:lnTo>
                  <a:lnTo>
                    <a:pt x="58" y="194"/>
                  </a:lnTo>
                  <a:lnTo>
                    <a:pt x="126" y="171"/>
                  </a:lnTo>
                  <a:lnTo>
                    <a:pt x="218" y="205"/>
                  </a:lnTo>
                  <a:lnTo>
                    <a:pt x="332" y="251"/>
                  </a:lnTo>
                  <a:lnTo>
                    <a:pt x="332" y="217"/>
                  </a:lnTo>
                  <a:lnTo>
                    <a:pt x="332" y="171"/>
                  </a:ln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62525" tIns="162525" rIns="162525" bIns="1625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Calibri"/>
                <a:buNone/>
              </a:pPr>
              <a:endPara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03" name="Google Shape;515;p34">
              <a:extLst>
                <a:ext uri="{FF2B5EF4-FFF2-40B4-BE49-F238E27FC236}">
                  <a16:creationId xmlns:a16="http://schemas.microsoft.com/office/drawing/2014/main" id="{4246D664-F942-B445-D04C-DFCD2C95AA60}"/>
                </a:ext>
              </a:extLst>
            </p:cNvPr>
            <p:cNvSpPr/>
            <p:nvPr/>
          </p:nvSpPr>
          <p:spPr>
            <a:xfrm>
              <a:off x="2478900" y="2717250"/>
              <a:ext cx="5725" cy="7150"/>
            </a:xfrm>
            <a:custGeom>
              <a:avLst/>
              <a:gdLst/>
              <a:ahLst/>
              <a:cxnLst/>
              <a:rect l="l" t="t" r="r" b="b"/>
              <a:pathLst>
                <a:path w="229" h="286" extrusionOk="0">
                  <a:moveTo>
                    <a:pt x="229" y="251"/>
                  </a:moveTo>
                  <a:lnTo>
                    <a:pt x="229" y="206"/>
                  </a:lnTo>
                  <a:lnTo>
                    <a:pt x="194" y="183"/>
                  </a:lnTo>
                  <a:lnTo>
                    <a:pt x="160" y="183"/>
                  </a:lnTo>
                  <a:lnTo>
                    <a:pt x="160" y="251"/>
                  </a:lnTo>
                  <a:lnTo>
                    <a:pt x="183" y="286"/>
                  </a:lnTo>
                  <a:close/>
                  <a:moveTo>
                    <a:pt x="160" y="149"/>
                  </a:moveTo>
                  <a:lnTo>
                    <a:pt x="137" y="126"/>
                  </a:lnTo>
                  <a:lnTo>
                    <a:pt x="126" y="115"/>
                  </a:lnTo>
                  <a:lnTo>
                    <a:pt x="92" y="57"/>
                  </a:lnTo>
                  <a:lnTo>
                    <a:pt x="35" y="0"/>
                  </a:lnTo>
                  <a:lnTo>
                    <a:pt x="12" y="12"/>
                  </a:lnTo>
                  <a:lnTo>
                    <a:pt x="0" y="35"/>
                  </a:lnTo>
                  <a:lnTo>
                    <a:pt x="0" y="57"/>
                  </a:lnTo>
                  <a:lnTo>
                    <a:pt x="0" y="57"/>
                  </a:lnTo>
                  <a:lnTo>
                    <a:pt x="35" y="92"/>
                  </a:lnTo>
                  <a:lnTo>
                    <a:pt x="92" y="115"/>
                  </a:lnTo>
                  <a:lnTo>
                    <a:pt x="126" y="172"/>
                  </a:ln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62525" tIns="162525" rIns="162525" bIns="1625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Calibri"/>
                <a:buNone/>
              </a:pPr>
              <a:endPara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04" name="Google Shape;516;p34">
              <a:extLst>
                <a:ext uri="{FF2B5EF4-FFF2-40B4-BE49-F238E27FC236}">
                  <a16:creationId xmlns:a16="http://schemas.microsoft.com/office/drawing/2014/main" id="{86CC1700-078E-0BC3-C9F8-3483566A8B60}"/>
                </a:ext>
              </a:extLst>
            </p:cNvPr>
            <p:cNvSpPr/>
            <p:nvPr/>
          </p:nvSpPr>
          <p:spPr>
            <a:xfrm>
              <a:off x="2507725" y="2792275"/>
              <a:ext cx="4000" cy="8600"/>
            </a:xfrm>
            <a:custGeom>
              <a:avLst/>
              <a:gdLst/>
              <a:ahLst/>
              <a:cxnLst/>
              <a:rect l="l" t="t" r="r" b="b"/>
              <a:pathLst>
                <a:path w="160" h="344" extrusionOk="0">
                  <a:moveTo>
                    <a:pt x="148" y="252"/>
                  </a:moveTo>
                  <a:lnTo>
                    <a:pt x="160" y="81"/>
                  </a:lnTo>
                  <a:lnTo>
                    <a:pt x="148" y="1"/>
                  </a:lnTo>
                  <a:lnTo>
                    <a:pt x="114" y="24"/>
                  </a:lnTo>
                  <a:lnTo>
                    <a:pt x="69" y="81"/>
                  </a:lnTo>
                  <a:lnTo>
                    <a:pt x="11" y="161"/>
                  </a:lnTo>
                  <a:lnTo>
                    <a:pt x="0" y="206"/>
                  </a:lnTo>
                  <a:lnTo>
                    <a:pt x="0" y="286"/>
                  </a:lnTo>
                  <a:lnTo>
                    <a:pt x="91" y="343"/>
                  </a:ln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62525" tIns="162525" rIns="162525" bIns="1625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Calibri"/>
                <a:buNone/>
              </a:pPr>
              <a:endPara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05" name="Google Shape;517;p34">
              <a:extLst>
                <a:ext uri="{FF2B5EF4-FFF2-40B4-BE49-F238E27FC236}">
                  <a16:creationId xmlns:a16="http://schemas.microsoft.com/office/drawing/2014/main" id="{D48A84CF-1216-4377-3579-0ABACBADA550}"/>
                </a:ext>
              </a:extLst>
            </p:cNvPr>
            <p:cNvSpPr/>
            <p:nvPr/>
          </p:nvSpPr>
          <p:spPr>
            <a:xfrm>
              <a:off x="3889450" y="2042500"/>
              <a:ext cx="2300" cy="4875"/>
            </a:xfrm>
            <a:custGeom>
              <a:avLst/>
              <a:gdLst/>
              <a:ahLst/>
              <a:cxnLst/>
              <a:rect l="l" t="t" r="r" b="b"/>
              <a:pathLst>
                <a:path w="92" h="195" extrusionOk="0">
                  <a:moveTo>
                    <a:pt x="80" y="195"/>
                  </a:moveTo>
                  <a:lnTo>
                    <a:pt x="80" y="172"/>
                  </a:lnTo>
                  <a:lnTo>
                    <a:pt x="92" y="138"/>
                  </a:lnTo>
                  <a:lnTo>
                    <a:pt x="80" y="126"/>
                  </a:lnTo>
                  <a:lnTo>
                    <a:pt x="69" y="92"/>
                  </a:lnTo>
                  <a:lnTo>
                    <a:pt x="57" y="81"/>
                  </a:lnTo>
                  <a:lnTo>
                    <a:pt x="57" y="58"/>
                  </a:lnTo>
                  <a:lnTo>
                    <a:pt x="35" y="35"/>
                  </a:lnTo>
                  <a:lnTo>
                    <a:pt x="35" y="12"/>
                  </a:lnTo>
                  <a:lnTo>
                    <a:pt x="23" y="1"/>
                  </a:lnTo>
                  <a:lnTo>
                    <a:pt x="0" y="81"/>
                  </a:lnTo>
                  <a:lnTo>
                    <a:pt x="0" y="149"/>
                  </a:lnTo>
                  <a:lnTo>
                    <a:pt x="12" y="183"/>
                  </a:lnTo>
                  <a:lnTo>
                    <a:pt x="23" y="183"/>
                  </a:ln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62525" tIns="162525" rIns="162525" bIns="1625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Calibri"/>
                <a:buNone/>
              </a:pPr>
              <a:endPara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06" name="Google Shape;518;p34">
              <a:extLst>
                <a:ext uri="{FF2B5EF4-FFF2-40B4-BE49-F238E27FC236}">
                  <a16:creationId xmlns:a16="http://schemas.microsoft.com/office/drawing/2014/main" id="{F15E6BE5-48B2-5657-35B9-079ACC9572C0}"/>
                </a:ext>
              </a:extLst>
            </p:cNvPr>
            <p:cNvSpPr/>
            <p:nvPr/>
          </p:nvSpPr>
          <p:spPr>
            <a:xfrm>
              <a:off x="5191300" y="3015675"/>
              <a:ext cx="2300" cy="23125"/>
            </a:xfrm>
            <a:custGeom>
              <a:avLst/>
              <a:gdLst/>
              <a:ahLst/>
              <a:cxnLst/>
              <a:rect l="l" t="t" r="r" b="b"/>
              <a:pathLst>
                <a:path w="92" h="925" extrusionOk="0">
                  <a:moveTo>
                    <a:pt x="34" y="925"/>
                  </a:moveTo>
                  <a:lnTo>
                    <a:pt x="46" y="914"/>
                  </a:lnTo>
                  <a:lnTo>
                    <a:pt x="46" y="879"/>
                  </a:lnTo>
                  <a:lnTo>
                    <a:pt x="34" y="868"/>
                  </a:lnTo>
                  <a:lnTo>
                    <a:pt x="23" y="868"/>
                  </a:lnTo>
                  <a:lnTo>
                    <a:pt x="0" y="902"/>
                  </a:lnTo>
                  <a:lnTo>
                    <a:pt x="0" y="914"/>
                  </a:lnTo>
                  <a:lnTo>
                    <a:pt x="0" y="925"/>
                  </a:lnTo>
                  <a:close/>
                  <a:moveTo>
                    <a:pt x="80" y="80"/>
                  </a:moveTo>
                  <a:lnTo>
                    <a:pt x="91" y="58"/>
                  </a:lnTo>
                  <a:lnTo>
                    <a:pt x="91" y="46"/>
                  </a:lnTo>
                  <a:lnTo>
                    <a:pt x="91" y="23"/>
                  </a:lnTo>
                  <a:lnTo>
                    <a:pt x="91" y="12"/>
                  </a:lnTo>
                  <a:lnTo>
                    <a:pt x="91" y="1"/>
                  </a:lnTo>
                  <a:lnTo>
                    <a:pt x="80" y="12"/>
                  </a:lnTo>
                  <a:lnTo>
                    <a:pt x="57" y="46"/>
                  </a:lnTo>
                  <a:lnTo>
                    <a:pt x="57" y="58"/>
                  </a:lnTo>
                  <a:lnTo>
                    <a:pt x="46" y="69"/>
                  </a:lnTo>
                  <a:lnTo>
                    <a:pt x="46" y="80"/>
                  </a:lnTo>
                  <a:lnTo>
                    <a:pt x="57" y="80"/>
                  </a:ln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62525" tIns="162525" rIns="162525" bIns="1625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Calibri"/>
                <a:buNone/>
              </a:pPr>
              <a:endPara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07" name="Google Shape;519;p34">
              <a:extLst>
                <a:ext uri="{FF2B5EF4-FFF2-40B4-BE49-F238E27FC236}">
                  <a16:creationId xmlns:a16="http://schemas.microsoft.com/office/drawing/2014/main" id="{5E94C564-31F6-BBAE-909F-545DA70A8315}"/>
                </a:ext>
              </a:extLst>
            </p:cNvPr>
            <p:cNvSpPr/>
            <p:nvPr/>
          </p:nvSpPr>
          <p:spPr>
            <a:xfrm>
              <a:off x="3988150" y="2293000"/>
              <a:ext cx="7450" cy="6300"/>
            </a:xfrm>
            <a:custGeom>
              <a:avLst/>
              <a:gdLst/>
              <a:ahLst/>
              <a:cxnLst/>
              <a:rect l="l" t="t" r="r" b="b"/>
              <a:pathLst>
                <a:path w="298" h="252" extrusionOk="0">
                  <a:moveTo>
                    <a:pt x="298" y="217"/>
                  </a:moveTo>
                  <a:lnTo>
                    <a:pt x="263" y="195"/>
                  </a:lnTo>
                  <a:lnTo>
                    <a:pt x="195" y="115"/>
                  </a:lnTo>
                  <a:lnTo>
                    <a:pt x="126" y="103"/>
                  </a:lnTo>
                  <a:lnTo>
                    <a:pt x="138" y="195"/>
                  </a:lnTo>
                  <a:lnTo>
                    <a:pt x="195" y="252"/>
                  </a:lnTo>
                  <a:lnTo>
                    <a:pt x="263" y="252"/>
                  </a:lnTo>
                  <a:close/>
                  <a:moveTo>
                    <a:pt x="92" y="46"/>
                  </a:moveTo>
                  <a:lnTo>
                    <a:pt x="92" y="46"/>
                  </a:lnTo>
                  <a:lnTo>
                    <a:pt x="92" y="23"/>
                  </a:lnTo>
                  <a:lnTo>
                    <a:pt x="58" y="1"/>
                  </a:lnTo>
                  <a:lnTo>
                    <a:pt x="1" y="23"/>
                  </a:lnTo>
                  <a:lnTo>
                    <a:pt x="12" y="35"/>
                  </a:lnTo>
                  <a:lnTo>
                    <a:pt x="58" y="58"/>
                  </a:ln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62525" tIns="162525" rIns="162525" bIns="1625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Calibri"/>
                <a:buNone/>
              </a:pPr>
              <a:endPara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08" name="Google Shape;520;p34">
              <a:extLst>
                <a:ext uri="{FF2B5EF4-FFF2-40B4-BE49-F238E27FC236}">
                  <a16:creationId xmlns:a16="http://schemas.microsoft.com/office/drawing/2014/main" id="{148B8201-1AF4-4EB8-896F-2E18D1453475}"/>
                </a:ext>
              </a:extLst>
            </p:cNvPr>
            <p:cNvSpPr/>
            <p:nvPr/>
          </p:nvSpPr>
          <p:spPr>
            <a:xfrm>
              <a:off x="2489750" y="2730650"/>
              <a:ext cx="1450" cy="2875"/>
            </a:xfrm>
            <a:custGeom>
              <a:avLst/>
              <a:gdLst/>
              <a:ahLst/>
              <a:cxnLst/>
              <a:rect l="l" t="t" r="r" b="b"/>
              <a:pathLst>
                <a:path w="58" h="115" extrusionOk="0">
                  <a:moveTo>
                    <a:pt x="57" y="69"/>
                  </a:moveTo>
                  <a:lnTo>
                    <a:pt x="46" y="1"/>
                  </a:lnTo>
                  <a:lnTo>
                    <a:pt x="34" y="1"/>
                  </a:lnTo>
                  <a:lnTo>
                    <a:pt x="0" y="58"/>
                  </a:lnTo>
                  <a:lnTo>
                    <a:pt x="0" y="104"/>
                  </a:lnTo>
                  <a:lnTo>
                    <a:pt x="46" y="115"/>
                  </a:ln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62525" tIns="162525" rIns="162525" bIns="1625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Calibri"/>
                <a:buNone/>
              </a:pPr>
              <a:endPara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09" name="Google Shape;521;p34">
              <a:extLst>
                <a:ext uri="{FF2B5EF4-FFF2-40B4-BE49-F238E27FC236}">
                  <a16:creationId xmlns:a16="http://schemas.microsoft.com/office/drawing/2014/main" id="{65178C7C-AF62-5293-0026-BD17A9B33CEB}"/>
                </a:ext>
              </a:extLst>
            </p:cNvPr>
            <p:cNvSpPr/>
            <p:nvPr/>
          </p:nvSpPr>
          <p:spPr>
            <a:xfrm>
              <a:off x="4848925" y="3565450"/>
              <a:ext cx="9725" cy="12300"/>
            </a:xfrm>
            <a:custGeom>
              <a:avLst/>
              <a:gdLst/>
              <a:ahLst/>
              <a:cxnLst/>
              <a:rect l="l" t="t" r="r" b="b"/>
              <a:pathLst>
                <a:path w="389" h="492" extrusionOk="0">
                  <a:moveTo>
                    <a:pt x="263" y="457"/>
                  </a:moveTo>
                  <a:lnTo>
                    <a:pt x="309" y="423"/>
                  </a:lnTo>
                  <a:lnTo>
                    <a:pt x="331" y="366"/>
                  </a:lnTo>
                  <a:lnTo>
                    <a:pt x="377" y="320"/>
                  </a:lnTo>
                  <a:lnTo>
                    <a:pt x="389" y="218"/>
                  </a:lnTo>
                  <a:lnTo>
                    <a:pt x="354" y="104"/>
                  </a:lnTo>
                  <a:lnTo>
                    <a:pt x="297" y="1"/>
                  </a:lnTo>
                  <a:lnTo>
                    <a:pt x="229" y="24"/>
                  </a:lnTo>
                  <a:lnTo>
                    <a:pt x="183" y="81"/>
                  </a:lnTo>
                  <a:lnTo>
                    <a:pt x="160" y="149"/>
                  </a:lnTo>
                  <a:lnTo>
                    <a:pt x="92" y="195"/>
                  </a:lnTo>
                  <a:lnTo>
                    <a:pt x="69" y="229"/>
                  </a:lnTo>
                  <a:lnTo>
                    <a:pt x="46" y="332"/>
                  </a:lnTo>
                  <a:lnTo>
                    <a:pt x="35" y="389"/>
                  </a:lnTo>
                  <a:lnTo>
                    <a:pt x="1" y="400"/>
                  </a:lnTo>
                  <a:lnTo>
                    <a:pt x="1" y="434"/>
                  </a:lnTo>
                  <a:lnTo>
                    <a:pt x="46" y="480"/>
                  </a:lnTo>
                  <a:lnTo>
                    <a:pt x="160" y="492"/>
                  </a:ln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62525" tIns="162525" rIns="162525" bIns="1625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Calibri"/>
                <a:buNone/>
              </a:pPr>
              <a:endPara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10" name="Google Shape;522;p34">
              <a:extLst>
                <a:ext uri="{FF2B5EF4-FFF2-40B4-BE49-F238E27FC236}">
                  <a16:creationId xmlns:a16="http://schemas.microsoft.com/office/drawing/2014/main" id="{E4CCEE5F-EB40-6555-9011-331C9204CB8D}"/>
                </a:ext>
              </a:extLst>
            </p:cNvPr>
            <p:cNvSpPr/>
            <p:nvPr/>
          </p:nvSpPr>
          <p:spPr>
            <a:xfrm>
              <a:off x="6873450" y="3546050"/>
              <a:ext cx="149525" cy="80200"/>
            </a:xfrm>
            <a:custGeom>
              <a:avLst/>
              <a:gdLst/>
              <a:ahLst/>
              <a:cxnLst/>
              <a:rect l="l" t="t" r="r" b="b"/>
              <a:pathLst>
                <a:path w="5981" h="3208" extrusionOk="0">
                  <a:moveTo>
                    <a:pt x="5239" y="3173"/>
                  </a:moveTo>
                  <a:lnTo>
                    <a:pt x="5239" y="3139"/>
                  </a:lnTo>
                  <a:lnTo>
                    <a:pt x="5182" y="3105"/>
                  </a:lnTo>
                  <a:lnTo>
                    <a:pt x="5159" y="3173"/>
                  </a:lnTo>
                  <a:lnTo>
                    <a:pt x="5159" y="3196"/>
                  </a:lnTo>
                  <a:lnTo>
                    <a:pt x="5182" y="3208"/>
                  </a:lnTo>
                  <a:lnTo>
                    <a:pt x="5216" y="3208"/>
                  </a:lnTo>
                  <a:close/>
                  <a:moveTo>
                    <a:pt x="5901" y="2089"/>
                  </a:moveTo>
                  <a:lnTo>
                    <a:pt x="5889" y="2078"/>
                  </a:lnTo>
                  <a:lnTo>
                    <a:pt x="5889" y="2032"/>
                  </a:lnTo>
                  <a:lnTo>
                    <a:pt x="5901" y="2009"/>
                  </a:lnTo>
                  <a:lnTo>
                    <a:pt x="5844" y="2032"/>
                  </a:lnTo>
                  <a:lnTo>
                    <a:pt x="5752" y="2066"/>
                  </a:lnTo>
                  <a:lnTo>
                    <a:pt x="5764" y="2181"/>
                  </a:lnTo>
                  <a:lnTo>
                    <a:pt x="5752" y="2238"/>
                  </a:lnTo>
                  <a:lnTo>
                    <a:pt x="5798" y="2249"/>
                  </a:lnTo>
                  <a:lnTo>
                    <a:pt x="5809" y="2295"/>
                  </a:lnTo>
                  <a:lnTo>
                    <a:pt x="5844" y="2295"/>
                  </a:lnTo>
                  <a:lnTo>
                    <a:pt x="5935" y="2260"/>
                  </a:lnTo>
                  <a:lnTo>
                    <a:pt x="5980" y="2101"/>
                  </a:lnTo>
                  <a:lnTo>
                    <a:pt x="5923" y="2101"/>
                  </a:lnTo>
                  <a:close/>
                  <a:moveTo>
                    <a:pt x="5467" y="1850"/>
                  </a:moveTo>
                  <a:lnTo>
                    <a:pt x="5513" y="1781"/>
                  </a:lnTo>
                  <a:lnTo>
                    <a:pt x="5524" y="1747"/>
                  </a:lnTo>
                  <a:lnTo>
                    <a:pt x="5501" y="1644"/>
                  </a:lnTo>
                  <a:lnTo>
                    <a:pt x="5456" y="1610"/>
                  </a:lnTo>
                  <a:lnTo>
                    <a:pt x="5501" y="1462"/>
                  </a:lnTo>
                  <a:lnTo>
                    <a:pt x="5478" y="1439"/>
                  </a:lnTo>
                  <a:lnTo>
                    <a:pt x="5421" y="1404"/>
                  </a:lnTo>
                  <a:lnTo>
                    <a:pt x="5296" y="1450"/>
                  </a:lnTo>
                  <a:lnTo>
                    <a:pt x="5284" y="1473"/>
                  </a:lnTo>
                  <a:lnTo>
                    <a:pt x="5353" y="1496"/>
                  </a:lnTo>
                  <a:lnTo>
                    <a:pt x="5387" y="1519"/>
                  </a:lnTo>
                  <a:lnTo>
                    <a:pt x="5307" y="1621"/>
                  </a:lnTo>
                  <a:lnTo>
                    <a:pt x="5239" y="1633"/>
                  </a:lnTo>
                  <a:lnTo>
                    <a:pt x="5250" y="1713"/>
                  </a:lnTo>
                  <a:lnTo>
                    <a:pt x="5284" y="1770"/>
                  </a:lnTo>
                  <a:lnTo>
                    <a:pt x="5387" y="1792"/>
                  </a:lnTo>
                  <a:lnTo>
                    <a:pt x="5421" y="1850"/>
                  </a:lnTo>
                  <a:close/>
                  <a:moveTo>
                    <a:pt x="4908" y="1439"/>
                  </a:moveTo>
                  <a:lnTo>
                    <a:pt x="4953" y="1393"/>
                  </a:lnTo>
                  <a:lnTo>
                    <a:pt x="4999" y="1336"/>
                  </a:lnTo>
                  <a:lnTo>
                    <a:pt x="4988" y="1325"/>
                  </a:lnTo>
                  <a:lnTo>
                    <a:pt x="4988" y="1279"/>
                  </a:lnTo>
                  <a:lnTo>
                    <a:pt x="5010" y="1222"/>
                  </a:lnTo>
                  <a:lnTo>
                    <a:pt x="5056" y="1210"/>
                  </a:lnTo>
                  <a:lnTo>
                    <a:pt x="5022" y="1176"/>
                  </a:lnTo>
                  <a:lnTo>
                    <a:pt x="4999" y="1165"/>
                  </a:lnTo>
                  <a:lnTo>
                    <a:pt x="4999" y="1210"/>
                  </a:lnTo>
                  <a:lnTo>
                    <a:pt x="4953" y="1313"/>
                  </a:lnTo>
                  <a:lnTo>
                    <a:pt x="4942" y="1347"/>
                  </a:lnTo>
                  <a:lnTo>
                    <a:pt x="4873" y="1439"/>
                  </a:lnTo>
                  <a:close/>
                  <a:moveTo>
                    <a:pt x="3162" y="1028"/>
                  </a:moveTo>
                  <a:lnTo>
                    <a:pt x="3070" y="925"/>
                  </a:lnTo>
                  <a:lnTo>
                    <a:pt x="3059" y="948"/>
                  </a:lnTo>
                  <a:lnTo>
                    <a:pt x="3048" y="1005"/>
                  </a:lnTo>
                  <a:lnTo>
                    <a:pt x="3048" y="1051"/>
                  </a:lnTo>
                  <a:lnTo>
                    <a:pt x="3093" y="1085"/>
                  </a:lnTo>
                  <a:lnTo>
                    <a:pt x="3105" y="1108"/>
                  </a:lnTo>
                  <a:lnTo>
                    <a:pt x="3093" y="1176"/>
                  </a:lnTo>
                  <a:lnTo>
                    <a:pt x="3093" y="1233"/>
                  </a:lnTo>
                  <a:lnTo>
                    <a:pt x="3173" y="1370"/>
                  </a:lnTo>
                  <a:lnTo>
                    <a:pt x="3184" y="1462"/>
                  </a:lnTo>
                  <a:lnTo>
                    <a:pt x="3230" y="1553"/>
                  </a:lnTo>
                  <a:lnTo>
                    <a:pt x="3299" y="1621"/>
                  </a:lnTo>
                  <a:lnTo>
                    <a:pt x="3356" y="1690"/>
                  </a:lnTo>
                  <a:lnTo>
                    <a:pt x="3470" y="1895"/>
                  </a:lnTo>
                  <a:lnTo>
                    <a:pt x="3504" y="1964"/>
                  </a:lnTo>
                  <a:lnTo>
                    <a:pt x="3561" y="2009"/>
                  </a:lnTo>
                  <a:lnTo>
                    <a:pt x="3698" y="2181"/>
                  </a:lnTo>
                  <a:lnTo>
                    <a:pt x="3755" y="2238"/>
                  </a:lnTo>
                  <a:lnTo>
                    <a:pt x="3812" y="2260"/>
                  </a:lnTo>
                  <a:lnTo>
                    <a:pt x="3949" y="2363"/>
                  </a:lnTo>
                  <a:lnTo>
                    <a:pt x="4029" y="2409"/>
                  </a:lnTo>
                  <a:lnTo>
                    <a:pt x="4075" y="2477"/>
                  </a:lnTo>
                  <a:lnTo>
                    <a:pt x="4155" y="2523"/>
                  </a:lnTo>
                  <a:lnTo>
                    <a:pt x="4269" y="2580"/>
                  </a:lnTo>
                  <a:lnTo>
                    <a:pt x="4291" y="2603"/>
                  </a:lnTo>
                  <a:lnTo>
                    <a:pt x="4291" y="2648"/>
                  </a:lnTo>
                  <a:lnTo>
                    <a:pt x="4303" y="2694"/>
                  </a:lnTo>
                  <a:lnTo>
                    <a:pt x="4371" y="2751"/>
                  </a:lnTo>
                  <a:lnTo>
                    <a:pt x="4451" y="2785"/>
                  </a:lnTo>
                  <a:lnTo>
                    <a:pt x="4474" y="2820"/>
                  </a:lnTo>
                  <a:lnTo>
                    <a:pt x="4485" y="2854"/>
                  </a:lnTo>
                  <a:lnTo>
                    <a:pt x="4531" y="2831"/>
                  </a:lnTo>
                  <a:lnTo>
                    <a:pt x="4565" y="2854"/>
                  </a:lnTo>
                  <a:lnTo>
                    <a:pt x="4702" y="2945"/>
                  </a:lnTo>
                  <a:lnTo>
                    <a:pt x="4759" y="2934"/>
                  </a:lnTo>
                  <a:lnTo>
                    <a:pt x="4794" y="2934"/>
                  </a:lnTo>
                  <a:lnTo>
                    <a:pt x="4873" y="2911"/>
                  </a:lnTo>
                  <a:lnTo>
                    <a:pt x="4908" y="2854"/>
                  </a:lnTo>
                  <a:lnTo>
                    <a:pt x="4896" y="2694"/>
                  </a:lnTo>
                  <a:lnTo>
                    <a:pt x="4828" y="2626"/>
                  </a:lnTo>
                  <a:lnTo>
                    <a:pt x="4725" y="2569"/>
                  </a:lnTo>
                  <a:lnTo>
                    <a:pt x="4668" y="2489"/>
                  </a:lnTo>
                  <a:lnTo>
                    <a:pt x="4611" y="2420"/>
                  </a:lnTo>
                  <a:lnTo>
                    <a:pt x="4497" y="2283"/>
                  </a:lnTo>
                  <a:lnTo>
                    <a:pt x="4337" y="2135"/>
                  </a:lnTo>
                  <a:lnTo>
                    <a:pt x="4269" y="2101"/>
                  </a:lnTo>
                  <a:lnTo>
                    <a:pt x="4223" y="2055"/>
                  </a:lnTo>
                  <a:lnTo>
                    <a:pt x="4189" y="2032"/>
                  </a:lnTo>
                  <a:lnTo>
                    <a:pt x="4155" y="1998"/>
                  </a:lnTo>
                  <a:lnTo>
                    <a:pt x="4086" y="1952"/>
                  </a:lnTo>
                  <a:lnTo>
                    <a:pt x="4040" y="1861"/>
                  </a:lnTo>
                  <a:lnTo>
                    <a:pt x="3961" y="1781"/>
                  </a:lnTo>
                  <a:lnTo>
                    <a:pt x="3938" y="1735"/>
                  </a:lnTo>
                  <a:lnTo>
                    <a:pt x="3961" y="1690"/>
                  </a:lnTo>
                  <a:lnTo>
                    <a:pt x="3938" y="1656"/>
                  </a:lnTo>
                  <a:lnTo>
                    <a:pt x="3881" y="1610"/>
                  </a:lnTo>
                  <a:lnTo>
                    <a:pt x="3858" y="1541"/>
                  </a:lnTo>
                  <a:lnTo>
                    <a:pt x="3824" y="1496"/>
                  </a:lnTo>
                  <a:lnTo>
                    <a:pt x="3767" y="1462"/>
                  </a:lnTo>
                  <a:lnTo>
                    <a:pt x="3675" y="1404"/>
                  </a:lnTo>
                  <a:lnTo>
                    <a:pt x="3447" y="1142"/>
                  </a:lnTo>
                  <a:lnTo>
                    <a:pt x="3344" y="1051"/>
                  </a:lnTo>
                  <a:lnTo>
                    <a:pt x="3242" y="1085"/>
                  </a:lnTo>
                  <a:close/>
                  <a:moveTo>
                    <a:pt x="23" y="172"/>
                  </a:moveTo>
                  <a:lnTo>
                    <a:pt x="46" y="115"/>
                  </a:lnTo>
                  <a:lnTo>
                    <a:pt x="58" y="1"/>
                  </a:lnTo>
                  <a:lnTo>
                    <a:pt x="35" y="58"/>
                  </a:lnTo>
                  <a:lnTo>
                    <a:pt x="0" y="195"/>
                  </a:ln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62525" tIns="162525" rIns="162525" bIns="1625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Calibri"/>
                <a:buNone/>
              </a:pPr>
              <a:endPara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11" name="Google Shape;523;p34">
              <a:extLst>
                <a:ext uri="{FF2B5EF4-FFF2-40B4-BE49-F238E27FC236}">
                  <a16:creationId xmlns:a16="http://schemas.microsoft.com/office/drawing/2014/main" id="{23338832-202B-59FD-BDF8-A52F8055FE41}"/>
                </a:ext>
              </a:extLst>
            </p:cNvPr>
            <p:cNvSpPr/>
            <p:nvPr/>
          </p:nvSpPr>
          <p:spPr>
            <a:xfrm>
              <a:off x="7066600" y="3123225"/>
              <a:ext cx="1175" cy="1450"/>
            </a:xfrm>
            <a:custGeom>
              <a:avLst/>
              <a:gdLst/>
              <a:ahLst/>
              <a:cxnLst/>
              <a:rect l="l" t="t" r="r" b="b"/>
              <a:pathLst>
                <a:path w="47" h="58" extrusionOk="0">
                  <a:moveTo>
                    <a:pt x="46" y="35"/>
                  </a:moveTo>
                  <a:lnTo>
                    <a:pt x="46" y="1"/>
                  </a:lnTo>
                  <a:lnTo>
                    <a:pt x="23" y="1"/>
                  </a:lnTo>
                  <a:lnTo>
                    <a:pt x="12" y="1"/>
                  </a:lnTo>
                  <a:lnTo>
                    <a:pt x="1" y="35"/>
                  </a:lnTo>
                  <a:lnTo>
                    <a:pt x="12" y="47"/>
                  </a:lnTo>
                  <a:lnTo>
                    <a:pt x="23" y="58"/>
                  </a:ln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62525" tIns="162525" rIns="162525" bIns="1625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Calibri"/>
                <a:buNone/>
              </a:pPr>
              <a:endPara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12" name="Google Shape;524;p34">
              <a:extLst>
                <a:ext uri="{FF2B5EF4-FFF2-40B4-BE49-F238E27FC236}">
                  <a16:creationId xmlns:a16="http://schemas.microsoft.com/office/drawing/2014/main" id="{694D6A3D-BAC5-6E78-E7B4-BFB7BFBD57E1}"/>
                </a:ext>
              </a:extLst>
            </p:cNvPr>
            <p:cNvSpPr/>
            <p:nvPr/>
          </p:nvSpPr>
          <p:spPr>
            <a:xfrm>
              <a:off x="1214425" y="3663900"/>
              <a:ext cx="1750" cy="2300"/>
            </a:xfrm>
            <a:custGeom>
              <a:avLst/>
              <a:gdLst/>
              <a:ahLst/>
              <a:cxnLst/>
              <a:rect l="l" t="t" r="r" b="b"/>
              <a:pathLst>
                <a:path w="70" h="92" extrusionOk="0">
                  <a:moveTo>
                    <a:pt x="69" y="80"/>
                  </a:moveTo>
                  <a:lnTo>
                    <a:pt x="69" y="46"/>
                  </a:lnTo>
                  <a:lnTo>
                    <a:pt x="46" y="11"/>
                  </a:lnTo>
                  <a:lnTo>
                    <a:pt x="23" y="0"/>
                  </a:lnTo>
                  <a:lnTo>
                    <a:pt x="1" y="11"/>
                  </a:lnTo>
                  <a:lnTo>
                    <a:pt x="23" y="46"/>
                  </a:lnTo>
                  <a:lnTo>
                    <a:pt x="46" y="80"/>
                  </a:lnTo>
                  <a:lnTo>
                    <a:pt x="69" y="91"/>
                  </a:ln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62525" tIns="162525" rIns="162525" bIns="1625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Calibri"/>
                <a:buNone/>
              </a:pPr>
              <a:endPara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13" name="Google Shape;525;p34">
              <a:extLst>
                <a:ext uri="{FF2B5EF4-FFF2-40B4-BE49-F238E27FC236}">
                  <a16:creationId xmlns:a16="http://schemas.microsoft.com/office/drawing/2014/main" id="{D64E3014-85AC-54A5-7D12-5EE85A63D41E}"/>
                </a:ext>
              </a:extLst>
            </p:cNvPr>
            <p:cNvSpPr/>
            <p:nvPr/>
          </p:nvSpPr>
          <p:spPr>
            <a:xfrm>
              <a:off x="2379600" y="2691850"/>
              <a:ext cx="52250" cy="13150"/>
            </a:xfrm>
            <a:custGeom>
              <a:avLst/>
              <a:gdLst/>
              <a:ahLst/>
              <a:cxnLst/>
              <a:rect l="l" t="t" r="r" b="b"/>
              <a:pathLst>
                <a:path w="2090" h="526" extrusionOk="0">
                  <a:moveTo>
                    <a:pt x="47" y="423"/>
                  </a:moveTo>
                  <a:lnTo>
                    <a:pt x="47" y="412"/>
                  </a:lnTo>
                  <a:lnTo>
                    <a:pt x="47" y="412"/>
                  </a:lnTo>
                  <a:lnTo>
                    <a:pt x="58" y="412"/>
                  </a:lnTo>
                  <a:lnTo>
                    <a:pt x="58" y="400"/>
                  </a:lnTo>
                  <a:lnTo>
                    <a:pt x="81" y="377"/>
                  </a:lnTo>
                  <a:lnTo>
                    <a:pt x="81" y="377"/>
                  </a:lnTo>
                  <a:lnTo>
                    <a:pt x="81" y="366"/>
                  </a:lnTo>
                  <a:lnTo>
                    <a:pt x="58" y="366"/>
                  </a:lnTo>
                  <a:lnTo>
                    <a:pt x="58" y="366"/>
                  </a:lnTo>
                  <a:lnTo>
                    <a:pt x="24" y="366"/>
                  </a:lnTo>
                  <a:lnTo>
                    <a:pt x="1" y="366"/>
                  </a:lnTo>
                  <a:lnTo>
                    <a:pt x="1" y="377"/>
                  </a:lnTo>
                  <a:lnTo>
                    <a:pt x="1" y="400"/>
                  </a:lnTo>
                  <a:lnTo>
                    <a:pt x="35" y="412"/>
                  </a:lnTo>
                  <a:lnTo>
                    <a:pt x="35" y="412"/>
                  </a:lnTo>
                  <a:lnTo>
                    <a:pt x="35" y="423"/>
                  </a:lnTo>
                  <a:lnTo>
                    <a:pt x="47" y="423"/>
                  </a:lnTo>
                  <a:close/>
                  <a:moveTo>
                    <a:pt x="1987" y="389"/>
                  </a:moveTo>
                  <a:lnTo>
                    <a:pt x="2089" y="355"/>
                  </a:lnTo>
                  <a:lnTo>
                    <a:pt x="2089" y="343"/>
                  </a:lnTo>
                  <a:lnTo>
                    <a:pt x="2032" y="332"/>
                  </a:lnTo>
                  <a:lnTo>
                    <a:pt x="1941" y="332"/>
                  </a:lnTo>
                  <a:lnTo>
                    <a:pt x="1873" y="355"/>
                  </a:lnTo>
                  <a:lnTo>
                    <a:pt x="1884" y="377"/>
                  </a:lnTo>
                  <a:lnTo>
                    <a:pt x="1918" y="377"/>
                  </a:lnTo>
                  <a:close/>
                  <a:moveTo>
                    <a:pt x="1462" y="69"/>
                  </a:moveTo>
                  <a:lnTo>
                    <a:pt x="1439" y="46"/>
                  </a:lnTo>
                  <a:lnTo>
                    <a:pt x="1416" y="46"/>
                  </a:lnTo>
                  <a:lnTo>
                    <a:pt x="914" y="24"/>
                  </a:lnTo>
                  <a:lnTo>
                    <a:pt x="731" y="1"/>
                  </a:lnTo>
                  <a:lnTo>
                    <a:pt x="686" y="12"/>
                  </a:lnTo>
                  <a:lnTo>
                    <a:pt x="651" y="24"/>
                  </a:lnTo>
                  <a:lnTo>
                    <a:pt x="629" y="81"/>
                  </a:lnTo>
                  <a:lnTo>
                    <a:pt x="606" y="115"/>
                  </a:lnTo>
                  <a:lnTo>
                    <a:pt x="560" y="138"/>
                  </a:lnTo>
                  <a:lnTo>
                    <a:pt x="572" y="183"/>
                  </a:lnTo>
                  <a:lnTo>
                    <a:pt x="594" y="218"/>
                  </a:lnTo>
                  <a:lnTo>
                    <a:pt x="617" y="275"/>
                  </a:lnTo>
                  <a:lnTo>
                    <a:pt x="606" y="343"/>
                  </a:lnTo>
                  <a:lnTo>
                    <a:pt x="572" y="480"/>
                  </a:lnTo>
                  <a:lnTo>
                    <a:pt x="617" y="514"/>
                  </a:lnTo>
                  <a:lnTo>
                    <a:pt x="720" y="491"/>
                  </a:lnTo>
                  <a:lnTo>
                    <a:pt x="754" y="514"/>
                  </a:lnTo>
                  <a:lnTo>
                    <a:pt x="800" y="526"/>
                  </a:lnTo>
                  <a:lnTo>
                    <a:pt x="857" y="514"/>
                  </a:lnTo>
                  <a:lnTo>
                    <a:pt x="914" y="480"/>
                  </a:lnTo>
                  <a:lnTo>
                    <a:pt x="1039" y="503"/>
                  </a:lnTo>
                  <a:lnTo>
                    <a:pt x="1119" y="480"/>
                  </a:lnTo>
                  <a:lnTo>
                    <a:pt x="1199" y="526"/>
                  </a:lnTo>
                  <a:lnTo>
                    <a:pt x="1256" y="514"/>
                  </a:lnTo>
                  <a:lnTo>
                    <a:pt x="1291" y="526"/>
                  </a:lnTo>
                  <a:lnTo>
                    <a:pt x="1325" y="526"/>
                  </a:lnTo>
                  <a:lnTo>
                    <a:pt x="1416" y="526"/>
                  </a:lnTo>
                  <a:lnTo>
                    <a:pt x="1542" y="503"/>
                  </a:lnTo>
                  <a:lnTo>
                    <a:pt x="1656" y="423"/>
                  </a:lnTo>
                  <a:lnTo>
                    <a:pt x="1701" y="355"/>
                  </a:lnTo>
                  <a:lnTo>
                    <a:pt x="1758" y="309"/>
                  </a:lnTo>
                  <a:lnTo>
                    <a:pt x="1838" y="252"/>
                  </a:lnTo>
                  <a:lnTo>
                    <a:pt x="1838" y="126"/>
                  </a:lnTo>
                  <a:lnTo>
                    <a:pt x="1747" y="115"/>
                  </a:lnTo>
                  <a:lnTo>
                    <a:pt x="1656" y="69"/>
                  </a:lnTo>
                  <a:lnTo>
                    <a:pt x="1496" y="58"/>
                  </a:lnTo>
                  <a:lnTo>
                    <a:pt x="1485" y="58"/>
                  </a:lnTo>
                  <a:lnTo>
                    <a:pt x="1496" y="81"/>
                  </a:lnTo>
                  <a:lnTo>
                    <a:pt x="1485" y="81"/>
                  </a:ln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62525" tIns="162525" rIns="162525" bIns="1625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Calibri"/>
                <a:buNone/>
              </a:pPr>
              <a:endPara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14" name="Google Shape;526;p34">
              <a:extLst>
                <a:ext uri="{FF2B5EF4-FFF2-40B4-BE49-F238E27FC236}">
                  <a16:creationId xmlns:a16="http://schemas.microsoft.com/office/drawing/2014/main" id="{C8CFD186-6A40-9185-0258-179ACB85CE3F}"/>
                </a:ext>
              </a:extLst>
            </p:cNvPr>
            <p:cNvSpPr/>
            <p:nvPr/>
          </p:nvSpPr>
          <p:spPr>
            <a:xfrm>
              <a:off x="721700" y="3311250"/>
              <a:ext cx="309875" cy="274775"/>
            </a:xfrm>
            <a:custGeom>
              <a:avLst/>
              <a:gdLst/>
              <a:ahLst/>
              <a:cxnLst/>
              <a:rect l="l" t="t" r="r" b="b"/>
              <a:pathLst>
                <a:path w="12395" h="10991" extrusionOk="0">
                  <a:moveTo>
                    <a:pt x="11071" y="10968"/>
                  </a:moveTo>
                  <a:lnTo>
                    <a:pt x="11059" y="10933"/>
                  </a:lnTo>
                  <a:lnTo>
                    <a:pt x="11025" y="10888"/>
                  </a:lnTo>
                  <a:lnTo>
                    <a:pt x="11013" y="10899"/>
                  </a:lnTo>
                  <a:lnTo>
                    <a:pt x="11025" y="10911"/>
                  </a:lnTo>
                  <a:lnTo>
                    <a:pt x="11059" y="10956"/>
                  </a:lnTo>
                  <a:lnTo>
                    <a:pt x="11059" y="10990"/>
                  </a:lnTo>
                  <a:close/>
                  <a:moveTo>
                    <a:pt x="12394" y="8879"/>
                  </a:moveTo>
                  <a:lnTo>
                    <a:pt x="12371" y="8845"/>
                  </a:lnTo>
                  <a:lnTo>
                    <a:pt x="12314" y="8811"/>
                  </a:lnTo>
                  <a:lnTo>
                    <a:pt x="12280" y="8799"/>
                  </a:lnTo>
                  <a:lnTo>
                    <a:pt x="12257" y="8788"/>
                  </a:lnTo>
                  <a:lnTo>
                    <a:pt x="12246" y="8799"/>
                  </a:lnTo>
                  <a:lnTo>
                    <a:pt x="12257" y="8811"/>
                  </a:lnTo>
                  <a:lnTo>
                    <a:pt x="12269" y="8811"/>
                  </a:lnTo>
                  <a:lnTo>
                    <a:pt x="12314" y="8845"/>
                  </a:lnTo>
                  <a:lnTo>
                    <a:pt x="12360" y="8856"/>
                  </a:lnTo>
                  <a:lnTo>
                    <a:pt x="12383" y="8879"/>
                  </a:lnTo>
                  <a:lnTo>
                    <a:pt x="12383" y="8891"/>
                  </a:lnTo>
                  <a:close/>
                  <a:moveTo>
                    <a:pt x="8902" y="8719"/>
                  </a:moveTo>
                  <a:lnTo>
                    <a:pt x="8822" y="8674"/>
                  </a:lnTo>
                  <a:lnTo>
                    <a:pt x="8834" y="8708"/>
                  </a:lnTo>
                  <a:lnTo>
                    <a:pt x="8891" y="8731"/>
                  </a:lnTo>
                  <a:lnTo>
                    <a:pt x="8914" y="8742"/>
                  </a:lnTo>
                  <a:close/>
                  <a:moveTo>
                    <a:pt x="11824" y="8685"/>
                  </a:moveTo>
                  <a:lnTo>
                    <a:pt x="11767" y="8617"/>
                  </a:lnTo>
                  <a:lnTo>
                    <a:pt x="11732" y="8617"/>
                  </a:lnTo>
                  <a:lnTo>
                    <a:pt x="11824" y="8697"/>
                  </a:lnTo>
                  <a:close/>
                  <a:moveTo>
                    <a:pt x="8742" y="8548"/>
                  </a:moveTo>
                  <a:lnTo>
                    <a:pt x="8685" y="8491"/>
                  </a:lnTo>
                  <a:lnTo>
                    <a:pt x="8663" y="8446"/>
                  </a:lnTo>
                  <a:lnTo>
                    <a:pt x="8617" y="8434"/>
                  </a:lnTo>
                  <a:lnTo>
                    <a:pt x="8628" y="8446"/>
                  </a:lnTo>
                  <a:lnTo>
                    <a:pt x="8685" y="8503"/>
                  </a:lnTo>
                  <a:lnTo>
                    <a:pt x="8731" y="8560"/>
                  </a:lnTo>
                  <a:lnTo>
                    <a:pt x="8765" y="8571"/>
                  </a:lnTo>
                  <a:close/>
                  <a:moveTo>
                    <a:pt x="8708" y="8240"/>
                  </a:moveTo>
                  <a:lnTo>
                    <a:pt x="8685" y="8229"/>
                  </a:lnTo>
                  <a:lnTo>
                    <a:pt x="8685" y="8229"/>
                  </a:lnTo>
                  <a:lnTo>
                    <a:pt x="8685" y="8183"/>
                  </a:lnTo>
                  <a:lnTo>
                    <a:pt x="8720" y="8149"/>
                  </a:lnTo>
                  <a:lnTo>
                    <a:pt x="8799" y="8092"/>
                  </a:lnTo>
                  <a:lnTo>
                    <a:pt x="8799" y="8069"/>
                  </a:lnTo>
                  <a:lnTo>
                    <a:pt x="8799" y="8069"/>
                  </a:lnTo>
                  <a:lnTo>
                    <a:pt x="8777" y="8092"/>
                  </a:lnTo>
                  <a:lnTo>
                    <a:pt x="8720" y="8115"/>
                  </a:lnTo>
                  <a:lnTo>
                    <a:pt x="8685" y="8149"/>
                  </a:lnTo>
                  <a:lnTo>
                    <a:pt x="8674" y="8172"/>
                  </a:lnTo>
                  <a:lnTo>
                    <a:pt x="8663" y="8217"/>
                  </a:lnTo>
                  <a:lnTo>
                    <a:pt x="8674" y="8252"/>
                  </a:lnTo>
                  <a:lnTo>
                    <a:pt x="8685" y="8263"/>
                  </a:lnTo>
                  <a:lnTo>
                    <a:pt x="8720" y="8263"/>
                  </a:lnTo>
                  <a:close/>
                  <a:moveTo>
                    <a:pt x="1941" y="8092"/>
                  </a:moveTo>
                  <a:lnTo>
                    <a:pt x="1918" y="8001"/>
                  </a:lnTo>
                  <a:lnTo>
                    <a:pt x="1872" y="7932"/>
                  </a:lnTo>
                  <a:lnTo>
                    <a:pt x="1758" y="7921"/>
                  </a:lnTo>
                  <a:lnTo>
                    <a:pt x="1678" y="7943"/>
                  </a:lnTo>
                  <a:lnTo>
                    <a:pt x="1667" y="7978"/>
                  </a:lnTo>
                  <a:lnTo>
                    <a:pt x="1678" y="8035"/>
                  </a:lnTo>
                  <a:lnTo>
                    <a:pt x="1758" y="8126"/>
                  </a:lnTo>
                  <a:lnTo>
                    <a:pt x="1827" y="8149"/>
                  </a:lnTo>
                  <a:lnTo>
                    <a:pt x="1941" y="8126"/>
                  </a:lnTo>
                  <a:lnTo>
                    <a:pt x="1998" y="8217"/>
                  </a:lnTo>
                  <a:lnTo>
                    <a:pt x="2021" y="8229"/>
                  </a:lnTo>
                  <a:lnTo>
                    <a:pt x="2078" y="8252"/>
                  </a:lnTo>
                  <a:lnTo>
                    <a:pt x="2101" y="8206"/>
                  </a:lnTo>
                  <a:lnTo>
                    <a:pt x="2066" y="8137"/>
                  </a:lnTo>
                  <a:close/>
                  <a:moveTo>
                    <a:pt x="1530" y="7955"/>
                  </a:moveTo>
                  <a:lnTo>
                    <a:pt x="1541" y="7898"/>
                  </a:lnTo>
                  <a:lnTo>
                    <a:pt x="1507" y="7886"/>
                  </a:lnTo>
                  <a:lnTo>
                    <a:pt x="1439" y="7886"/>
                  </a:lnTo>
                  <a:lnTo>
                    <a:pt x="1439" y="7921"/>
                  </a:lnTo>
                  <a:lnTo>
                    <a:pt x="1450" y="7943"/>
                  </a:lnTo>
                  <a:lnTo>
                    <a:pt x="1473" y="7966"/>
                  </a:lnTo>
                  <a:lnTo>
                    <a:pt x="1507" y="7989"/>
                  </a:lnTo>
                  <a:close/>
                  <a:moveTo>
                    <a:pt x="149" y="7350"/>
                  </a:moveTo>
                  <a:lnTo>
                    <a:pt x="172" y="7350"/>
                  </a:lnTo>
                  <a:lnTo>
                    <a:pt x="115" y="7259"/>
                  </a:lnTo>
                  <a:lnTo>
                    <a:pt x="69" y="7236"/>
                  </a:lnTo>
                  <a:lnTo>
                    <a:pt x="69" y="7247"/>
                  </a:lnTo>
                  <a:lnTo>
                    <a:pt x="69" y="7350"/>
                  </a:lnTo>
                  <a:lnTo>
                    <a:pt x="115" y="7361"/>
                  </a:lnTo>
                  <a:close/>
                  <a:moveTo>
                    <a:pt x="6403" y="7122"/>
                  </a:moveTo>
                  <a:lnTo>
                    <a:pt x="6380" y="7122"/>
                  </a:lnTo>
                  <a:lnTo>
                    <a:pt x="6334" y="7122"/>
                  </a:lnTo>
                  <a:lnTo>
                    <a:pt x="6323" y="7122"/>
                  </a:lnTo>
                  <a:lnTo>
                    <a:pt x="6392" y="7133"/>
                  </a:lnTo>
                  <a:lnTo>
                    <a:pt x="6449" y="7167"/>
                  </a:lnTo>
                  <a:close/>
                  <a:moveTo>
                    <a:pt x="6312" y="7133"/>
                  </a:moveTo>
                  <a:lnTo>
                    <a:pt x="6266" y="7122"/>
                  </a:lnTo>
                  <a:lnTo>
                    <a:pt x="6220" y="7088"/>
                  </a:lnTo>
                  <a:lnTo>
                    <a:pt x="6175" y="7088"/>
                  </a:lnTo>
                  <a:lnTo>
                    <a:pt x="6277" y="7133"/>
                  </a:lnTo>
                  <a:close/>
                  <a:moveTo>
                    <a:pt x="58" y="7145"/>
                  </a:moveTo>
                  <a:lnTo>
                    <a:pt x="69" y="7122"/>
                  </a:lnTo>
                  <a:lnTo>
                    <a:pt x="58" y="7099"/>
                  </a:lnTo>
                  <a:lnTo>
                    <a:pt x="1" y="7076"/>
                  </a:lnTo>
                  <a:lnTo>
                    <a:pt x="12" y="7122"/>
                  </a:lnTo>
                  <a:lnTo>
                    <a:pt x="12" y="7145"/>
                  </a:lnTo>
                  <a:lnTo>
                    <a:pt x="46" y="7156"/>
                  </a:lnTo>
                  <a:close/>
                  <a:moveTo>
                    <a:pt x="4737" y="6859"/>
                  </a:moveTo>
                  <a:lnTo>
                    <a:pt x="4691" y="6802"/>
                  </a:lnTo>
                  <a:lnTo>
                    <a:pt x="4668" y="6768"/>
                  </a:lnTo>
                  <a:lnTo>
                    <a:pt x="4634" y="6711"/>
                  </a:lnTo>
                  <a:lnTo>
                    <a:pt x="4577" y="6631"/>
                  </a:lnTo>
                  <a:lnTo>
                    <a:pt x="4600" y="6677"/>
                  </a:lnTo>
                  <a:lnTo>
                    <a:pt x="4611" y="6711"/>
                  </a:lnTo>
                  <a:lnTo>
                    <a:pt x="4634" y="6734"/>
                  </a:lnTo>
                  <a:lnTo>
                    <a:pt x="4668" y="6791"/>
                  </a:lnTo>
                  <a:lnTo>
                    <a:pt x="4680" y="6825"/>
                  </a:lnTo>
                  <a:lnTo>
                    <a:pt x="4725" y="6882"/>
                  </a:lnTo>
                  <a:lnTo>
                    <a:pt x="4737" y="6882"/>
                  </a:lnTo>
                  <a:close/>
                  <a:moveTo>
                    <a:pt x="7053" y="6642"/>
                  </a:moveTo>
                  <a:lnTo>
                    <a:pt x="7065" y="6574"/>
                  </a:lnTo>
                  <a:lnTo>
                    <a:pt x="7031" y="6574"/>
                  </a:lnTo>
                  <a:lnTo>
                    <a:pt x="7031" y="6642"/>
                  </a:lnTo>
                  <a:close/>
                  <a:moveTo>
                    <a:pt x="4999" y="6414"/>
                  </a:moveTo>
                  <a:lnTo>
                    <a:pt x="4908" y="6334"/>
                  </a:lnTo>
                  <a:lnTo>
                    <a:pt x="4897" y="6334"/>
                  </a:lnTo>
                  <a:lnTo>
                    <a:pt x="4908" y="6357"/>
                  </a:lnTo>
                  <a:lnTo>
                    <a:pt x="4976" y="6437"/>
                  </a:lnTo>
                  <a:lnTo>
                    <a:pt x="4999" y="6460"/>
                  </a:lnTo>
                  <a:close/>
                  <a:moveTo>
                    <a:pt x="9393" y="1587"/>
                  </a:moveTo>
                  <a:lnTo>
                    <a:pt x="9404" y="1553"/>
                  </a:lnTo>
                  <a:lnTo>
                    <a:pt x="9404" y="1530"/>
                  </a:lnTo>
                  <a:lnTo>
                    <a:pt x="9393" y="1507"/>
                  </a:lnTo>
                  <a:lnTo>
                    <a:pt x="9347" y="1496"/>
                  </a:lnTo>
                  <a:lnTo>
                    <a:pt x="9359" y="1598"/>
                  </a:lnTo>
                  <a:close/>
                  <a:moveTo>
                    <a:pt x="9005" y="1050"/>
                  </a:moveTo>
                  <a:lnTo>
                    <a:pt x="8993" y="1028"/>
                  </a:lnTo>
                  <a:lnTo>
                    <a:pt x="8959" y="1028"/>
                  </a:lnTo>
                  <a:lnTo>
                    <a:pt x="8948" y="1039"/>
                  </a:lnTo>
                  <a:lnTo>
                    <a:pt x="8948" y="1108"/>
                  </a:lnTo>
                  <a:close/>
                  <a:moveTo>
                    <a:pt x="9016" y="822"/>
                  </a:moveTo>
                  <a:lnTo>
                    <a:pt x="8902" y="902"/>
                  </a:lnTo>
                  <a:lnTo>
                    <a:pt x="8936" y="959"/>
                  </a:lnTo>
                  <a:lnTo>
                    <a:pt x="8993" y="971"/>
                  </a:lnTo>
                  <a:lnTo>
                    <a:pt x="9016" y="936"/>
                  </a:lnTo>
                  <a:lnTo>
                    <a:pt x="9130" y="925"/>
                  </a:lnTo>
                  <a:lnTo>
                    <a:pt x="9176" y="868"/>
                  </a:lnTo>
                  <a:lnTo>
                    <a:pt x="9130" y="879"/>
                  </a:lnTo>
                  <a:close/>
                  <a:moveTo>
                    <a:pt x="8149" y="583"/>
                  </a:moveTo>
                  <a:lnTo>
                    <a:pt x="8172" y="514"/>
                  </a:lnTo>
                  <a:lnTo>
                    <a:pt x="8149" y="503"/>
                  </a:lnTo>
                  <a:lnTo>
                    <a:pt x="8092" y="526"/>
                  </a:lnTo>
                  <a:lnTo>
                    <a:pt x="8092" y="560"/>
                  </a:lnTo>
                  <a:lnTo>
                    <a:pt x="8138" y="617"/>
                  </a:lnTo>
                  <a:close/>
                  <a:moveTo>
                    <a:pt x="8514" y="138"/>
                  </a:moveTo>
                  <a:lnTo>
                    <a:pt x="8560" y="126"/>
                  </a:lnTo>
                  <a:lnTo>
                    <a:pt x="8560" y="115"/>
                  </a:lnTo>
                  <a:lnTo>
                    <a:pt x="8537" y="80"/>
                  </a:lnTo>
                  <a:lnTo>
                    <a:pt x="8491" y="69"/>
                  </a:lnTo>
                  <a:lnTo>
                    <a:pt x="8480" y="80"/>
                  </a:lnTo>
                  <a:lnTo>
                    <a:pt x="8457" y="115"/>
                  </a:lnTo>
                  <a:lnTo>
                    <a:pt x="8480" y="160"/>
                  </a:lnTo>
                  <a:close/>
                  <a:moveTo>
                    <a:pt x="8103" y="126"/>
                  </a:moveTo>
                  <a:lnTo>
                    <a:pt x="8115" y="80"/>
                  </a:lnTo>
                  <a:lnTo>
                    <a:pt x="8115" y="58"/>
                  </a:lnTo>
                  <a:lnTo>
                    <a:pt x="8103" y="23"/>
                  </a:lnTo>
                  <a:lnTo>
                    <a:pt x="7978" y="1"/>
                  </a:lnTo>
                  <a:lnTo>
                    <a:pt x="7966" y="12"/>
                  </a:lnTo>
                  <a:lnTo>
                    <a:pt x="7966" y="69"/>
                  </a:lnTo>
                  <a:lnTo>
                    <a:pt x="7989" y="138"/>
                  </a:lnTo>
                  <a:lnTo>
                    <a:pt x="8035" y="138"/>
                  </a:ln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62525" tIns="162525" rIns="162525" bIns="1625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Calibri"/>
                <a:buNone/>
              </a:pPr>
              <a:endPara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15" name="Google Shape;527;p34">
              <a:extLst>
                <a:ext uri="{FF2B5EF4-FFF2-40B4-BE49-F238E27FC236}">
                  <a16:creationId xmlns:a16="http://schemas.microsoft.com/office/drawing/2014/main" id="{83ED1DBA-49AD-51C8-9F54-3FDDDEF6E0EB}"/>
                </a:ext>
              </a:extLst>
            </p:cNvPr>
            <p:cNvSpPr/>
            <p:nvPr/>
          </p:nvSpPr>
          <p:spPr>
            <a:xfrm>
              <a:off x="5798700" y="3079300"/>
              <a:ext cx="6875" cy="4025"/>
            </a:xfrm>
            <a:custGeom>
              <a:avLst/>
              <a:gdLst/>
              <a:ahLst/>
              <a:cxnLst/>
              <a:rect l="l" t="t" r="r" b="b"/>
              <a:pathLst>
                <a:path w="275" h="161" extrusionOk="0">
                  <a:moveTo>
                    <a:pt x="263" y="103"/>
                  </a:moveTo>
                  <a:lnTo>
                    <a:pt x="275" y="80"/>
                  </a:lnTo>
                  <a:lnTo>
                    <a:pt x="240" y="46"/>
                  </a:lnTo>
                  <a:lnTo>
                    <a:pt x="206" y="35"/>
                  </a:lnTo>
                  <a:lnTo>
                    <a:pt x="126" y="0"/>
                  </a:lnTo>
                  <a:lnTo>
                    <a:pt x="46" y="23"/>
                  </a:lnTo>
                  <a:lnTo>
                    <a:pt x="1" y="103"/>
                  </a:lnTo>
                  <a:lnTo>
                    <a:pt x="126" y="160"/>
                  </a:ln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62525" tIns="162525" rIns="162525" bIns="1625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Calibri"/>
                <a:buNone/>
              </a:pPr>
              <a:endPara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16" name="Google Shape;528;p34">
              <a:extLst>
                <a:ext uri="{FF2B5EF4-FFF2-40B4-BE49-F238E27FC236}">
                  <a16:creationId xmlns:a16="http://schemas.microsoft.com/office/drawing/2014/main" id="{6894F48C-AD47-F584-F914-0836A687055B}"/>
                </a:ext>
              </a:extLst>
            </p:cNvPr>
            <p:cNvSpPr/>
            <p:nvPr/>
          </p:nvSpPr>
          <p:spPr>
            <a:xfrm>
              <a:off x="6833800" y="3262175"/>
              <a:ext cx="212850" cy="118425"/>
            </a:xfrm>
            <a:custGeom>
              <a:avLst/>
              <a:gdLst/>
              <a:ahLst/>
              <a:cxnLst/>
              <a:rect l="l" t="t" r="r" b="b"/>
              <a:pathLst>
                <a:path w="8514" h="4737" extrusionOk="0">
                  <a:moveTo>
                    <a:pt x="8514" y="4588"/>
                  </a:moveTo>
                  <a:lnTo>
                    <a:pt x="8479" y="4554"/>
                  </a:lnTo>
                  <a:lnTo>
                    <a:pt x="8468" y="4497"/>
                  </a:lnTo>
                  <a:lnTo>
                    <a:pt x="8422" y="4497"/>
                  </a:lnTo>
                  <a:lnTo>
                    <a:pt x="8388" y="4520"/>
                  </a:lnTo>
                  <a:lnTo>
                    <a:pt x="8411" y="4600"/>
                  </a:lnTo>
                  <a:lnTo>
                    <a:pt x="8445" y="4600"/>
                  </a:lnTo>
                  <a:close/>
                  <a:moveTo>
                    <a:pt x="3435" y="4702"/>
                  </a:moveTo>
                  <a:lnTo>
                    <a:pt x="3424" y="4668"/>
                  </a:lnTo>
                  <a:lnTo>
                    <a:pt x="3344" y="4611"/>
                  </a:lnTo>
                  <a:lnTo>
                    <a:pt x="3081" y="4429"/>
                  </a:lnTo>
                  <a:lnTo>
                    <a:pt x="3024" y="4417"/>
                  </a:lnTo>
                  <a:lnTo>
                    <a:pt x="3002" y="4429"/>
                  </a:lnTo>
                  <a:lnTo>
                    <a:pt x="2990" y="4474"/>
                  </a:lnTo>
                  <a:lnTo>
                    <a:pt x="3002" y="4497"/>
                  </a:lnTo>
                  <a:lnTo>
                    <a:pt x="3081" y="4520"/>
                  </a:lnTo>
                  <a:lnTo>
                    <a:pt x="3081" y="4531"/>
                  </a:lnTo>
                  <a:lnTo>
                    <a:pt x="3116" y="4566"/>
                  </a:lnTo>
                  <a:lnTo>
                    <a:pt x="3218" y="4588"/>
                  </a:lnTo>
                  <a:lnTo>
                    <a:pt x="3275" y="4634"/>
                  </a:lnTo>
                  <a:lnTo>
                    <a:pt x="3287" y="4702"/>
                  </a:lnTo>
                  <a:lnTo>
                    <a:pt x="3333" y="4714"/>
                  </a:lnTo>
                  <a:lnTo>
                    <a:pt x="3378" y="4737"/>
                  </a:lnTo>
                  <a:close/>
                  <a:moveTo>
                    <a:pt x="8000" y="3755"/>
                  </a:moveTo>
                  <a:lnTo>
                    <a:pt x="8000" y="3744"/>
                  </a:lnTo>
                  <a:lnTo>
                    <a:pt x="8023" y="3698"/>
                  </a:lnTo>
                  <a:lnTo>
                    <a:pt x="8000" y="3687"/>
                  </a:lnTo>
                  <a:lnTo>
                    <a:pt x="7932" y="3675"/>
                  </a:lnTo>
                  <a:lnTo>
                    <a:pt x="7829" y="3687"/>
                  </a:lnTo>
                  <a:lnTo>
                    <a:pt x="7783" y="3721"/>
                  </a:lnTo>
                  <a:lnTo>
                    <a:pt x="7760" y="3755"/>
                  </a:lnTo>
                  <a:lnTo>
                    <a:pt x="7726" y="3755"/>
                  </a:lnTo>
                  <a:lnTo>
                    <a:pt x="7726" y="3790"/>
                  </a:lnTo>
                  <a:lnTo>
                    <a:pt x="7738" y="3847"/>
                  </a:lnTo>
                  <a:lnTo>
                    <a:pt x="7772" y="3835"/>
                  </a:lnTo>
                  <a:lnTo>
                    <a:pt x="7795" y="3847"/>
                  </a:lnTo>
                  <a:lnTo>
                    <a:pt x="7875" y="3778"/>
                  </a:lnTo>
                  <a:lnTo>
                    <a:pt x="7909" y="3778"/>
                  </a:lnTo>
                  <a:lnTo>
                    <a:pt x="7920" y="3778"/>
                  </a:lnTo>
                  <a:close/>
                  <a:moveTo>
                    <a:pt x="4519" y="3436"/>
                  </a:moveTo>
                  <a:lnTo>
                    <a:pt x="4508" y="3402"/>
                  </a:lnTo>
                  <a:lnTo>
                    <a:pt x="4474" y="3390"/>
                  </a:lnTo>
                  <a:lnTo>
                    <a:pt x="4348" y="3287"/>
                  </a:lnTo>
                  <a:lnTo>
                    <a:pt x="4280" y="3265"/>
                  </a:lnTo>
                  <a:lnTo>
                    <a:pt x="4200" y="3265"/>
                  </a:lnTo>
                  <a:lnTo>
                    <a:pt x="4188" y="3333"/>
                  </a:lnTo>
                  <a:lnTo>
                    <a:pt x="4188" y="3379"/>
                  </a:lnTo>
                  <a:lnTo>
                    <a:pt x="4280" y="3379"/>
                  </a:lnTo>
                  <a:lnTo>
                    <a:pt x="4337" y="3402"/>
                  </a:lnTo>
                  <a:lnTo>
                    <a:pt x="4337" y="3493"/>
                  </a:lnTo>
                  <a:lnTo>
                    <a:pt x="4360" y="3516"/>
                  </a:lnTo>
                  <a:lnTo>
                    <a:pt x="4360" y="3584"/>
                  </a:lnTo>
                  <a:lnTo>
                    <a:pt x="4531" y="3721"/>
                  </a:lnTo>
                  <a:lnTo>
                    <a:pt x="4634" y="3778"/>
                  </a:lnTo>
                  <a:lnTo>
                    <a:pt x="4736" y="3790"/>
                  </a:lnTo>
                  <a:lnTo>
                    <a:pt x="4793" y="3812"/>
                  </a:lnTo>
                  <a:lnTo>
                    <a:pt x="4862" y="3801"/>
                  </a:lnTo>
                  <a:lnTo>
                    <a:pt x="4930" y="3835"/>
                  </a:lnTo>
                  <a:lnTo>
                    <a:pt x="4987" y="3812"/>
                  </a:lnTo>
                  <a:lnTo>
                    <a:pt x="4930" y="3778"/>
                  </a:lnTo>
                  <a:lnTo>
                    <a:pt x="4930" y="3721"/>
                  </a:lnTo>
                  <a:lnTo>
                    <a:pt x="4862" y="3538"/>
                  </a:lnTo>
                  <a:lnTo>
                    <a:pt x="4816" y="3493"/>
                  </a:lnTo>
                  <a:lnTo>
                    <a:pt x="4748" y="3504"/>
                  </a:lnTo>
                  <a:lnTo>
                    <a:pt x="4679" y="3481"/>
                  </a:lnTo>
                  <a:lnTo>
                    <a:pt x="4622" y="3481"/>
                  </a:lnTo>
                  <a:close/>
                  <a:moveTo>
                    <a:pt x="4462" y="2740"/>
                  </a:moveTo>
                  <a:lnTo>
                    <a:pt x="4371" y="2500"/>
                  </a:lnTo>
                  <a:lnTo>
                    <a:pt x="4348" y="2489"/>
                  </a:lnTo>
                  <a:lnTo>
                    <a:pt x="4360" y="2580"/>
                  </a:lnTo>
                  <a:lnTo>
                    <a:pt x="4371" y="2637"/>
                  </a:lnTo>
                  <a:lnTo>
                    <a:pt x="4360" y="2705"/>
                  </a:lnTo>
                  <a:lnTo>
                    <a:pt x="4348" y="2785"/>
                  </a:lnTo>
                  <a:lnTo>
                    <a:pt x="4371" y="2819"/>
                  </a:lnTo>
                  <a:lnTo>
                    <a:pt x="4405" y="2785"/>
                  </a:lnTo>
                  <a:lnTo>
                    <a:pt x="4462" y="2865"/>
                  </a:lnTo>
                  <a:lnTo>
                    <a:pt x="4462" y="2831"/>
                  </a:lnTo>
                  <a:close/>
                  <a:moveTo>
                    <a:pt x="3059" y="2420"/>
                  </a:moveTo>
                  <a:lnTo>
                    <a:pt x="3024" y="2409"/>
                  </a:lnTo>
                  <a:lnTo>
                    <a:pt x="2956" y="2443"/>
                  </a:lnTo>
                  <a:lnTo>
                    <a:pt x="2945" y="2489"/>
                  </a:lnTo>
                  <a:lnTo>
                    <a:pt x="2933" y="2591"/>
                  </a:lnTo>
                  <a:lnTo>
                    <a:pt x="2933" y="2648"/>
                  </a:lnTo>
                  <a:lnTo>
                    <a:pt x="2979" y="2751"/>
                  </a:lnTo>
                  <a:lnTo>
                    <a:pt x="3024" y="2819"/>
                  </a:lnTo>
                  <a:lnTo>
                    <a:pt x="3059" y="2865"/>
                  </a:lnTo>
                  <a:lnTo>
                    <a:pt x="3093" y="2888"/>
                  </a:lnTo>
                  <a:lnTo>
                    <a:pt x="3218" y="2899"/>
                  </a:lnTo>
                  <a:lnTo>
                    <a:pt x="3458" y="2922"/>
                  </a:lnTo>
                  <a:lnTo>
                    <a:pt x="3595" y="2979"/>
                  </a:lnTo>
                  <a:lnTo>
                    <a:pt x="3721" y="3002"/>
                  </a:lnTo>
                  <a:lnTo>
                    <a:pt x="3778" y="2991"/>
                  </a:lnTo>
                  <a:lnTo>
                    <a:pt x="3846" y="2956"/>
                  </a:lnTo>
                  <a:lnTo>
                    <a:pt x="3858" y="2945"/>
                  </a:lnTo>
                  <a:lnTo>
                    <a:pt x="3846" y="2865"/>
                  </a:lnTo>
                  <a:lnTo>
                    <a:pt x="3823" y="2819"/>
                  </a:lnTo>
                  <a:lnTo>
                    <a:pt x="3766" y="2785"/>
                  </a:lnTo>
                  <a:lnTo>
                    <a:pt x="3732" y="2705"/>
                  </a:lnTo>
                  <a:lnTo>
                    <a:pt x="3664" y="2648"/>
                  </a:lnTo>
                  <a:lnTo>
                    <a:pt x="3538" y="2546"/>
                  </a:lnTo>
                  <a:lnTo>
                    <a:pt x="3310" y="2546"/>
                  </a:lnTo>
                  <a:lnTo>
                    <a:pt x="3218" y="2557"/>
                  </a:lnTo>
                  <a:close/>
                  <a:moveTo>
                    <a:pt x="3435" y="2169"/>
                  </a:moveTo>
                  <a:lnTo>
                    <a:pt x="3355" y="2192"/>
                  </a:lnTo>
                  <a:lnTo>
                    <a:pt x="3355" y="2237"/>
                  </a:lnTo>
                  <a:lnTo>
                    <a:pt x="3424" y="2249"/>
                  </a:lnTo>
                  <a:lnTo>
                    <a:pt x="3481" y="2283"/>
                  </a:lnTo>
                  <a:lnTo>
                    <a:pt x="3492" y="2317"/>
                  </a:lnTo>
                  <a:lnTo>
                    <a:pt x="3492" y="2317"/>
                  </a:lnTo>
                  <a:lnTo>
                    <a:pt x="3515" y="2306"/>
                  </a:lnTo>
                  <a:lnTo>
                    <a:pt x="3572" y="2340"/>
                  </a:lnTo>
                  <a:lnTo>
                    <a:pt x="3606" y="2295"/>
                  </a:lnTo>
                  <a:lnTo>
                    <a:pt x="3549" y="2226"/>
                  </a:lnTo>
                  <a:lnTo>
                    <a:pt x="3492" y="2180"/>
                  </a:lnTo>
                  <a:lnTo>
                    <a:pt x="3481" y="2180"/>
                  </a:lnTo>
                  <a:close/>
                  <a:moveTo>
                    <a:pt x="2636" y="2272"/>
                  </a:moveTo>
                  <a:lnTo>
                    <a:pt x="2671" y="2249"/>
                  </a:lnTo>
                  <a:lnTo>
                    <a:pt x="2671" y="2192"/>
                  </a:lnTo>
                  <a:lnTo>
                    <a:pt x="2636" y="2192"/>
                  </a:lnTo>
                  <a:lnTo>
                    <a:pt x="2625" y="2158"/>
                  </a:lnTo>
                  <a:lnTo>
                    <a:pt x="2591" y="2158"/>
                  </a:lnTo>
                  <a:lnTo>
                    <a:pt x="2545" y="2192"/>
                  </a:lnTo>
                  <a:lnTo>
                    <a:pt x="2522" y="2237"/>
                  </a:lnTo>
                  <a:lnTo>
                    <a:pt x="2534" y="2260"/>
                  </a:lnTo>
                  <a:lnTo>
                    <a:pt x="2591" y="2260"/>
                  </a:lnTo>
                  <a:lnTo>
                    <a:pt x="2625" y="2272"/>
                  </a:lnTo>
                  <a:close/>
                  <a:moveTo>
                    <a:pt x="1438" y="1952"/>
                  </a:moveTo>
                  <a:lnTo>
                    <a:pt x="1427" y="1918"/>
                  </a:lnTo>
                  <a:lnTo>
                    <a:pt x="1381" y="1895"/>
                  </a:lnTo>
                  <a:lnTo>
                    <a:pt x="1347" y="1895"/>
                  </a:lnTo>
                  <a:lnTo>
                    <a:pt x="1278" y="1907"/>
                  </a:lnTo>
                  <a:lnTo>
                    <a:pt x="1290" y="1918"/>
                  </a:lnTo>
                  <a:lnTo>
                    <a:pt x="1381" y="1964"/>
                  </a:lnTo>
                  <a:lnTo>
                    <a:pt x="1415" y="1975"/>
                  </a:lnTo>
                  <a:close/>
                  <a:moveTo>
                    <a:pt x="1872" y="2009"/>
                  </a:moveTo>
                  <a:lnTo>
                    <a:pt x="1917" y="1975"/>
                  </a:lnTo>
                  <a:lnTo>
                    <a:pt x="1906" y="1952"/>
                  </a:lnTo>
                  <a:lnTo>
                    <a:pt x="1895" y="1872"/>
                  </a:lnTo>
                  <a:lnTo>
                    <a:pt x="1838" y="1975"/>
                  </a:lnTo>
                  <a:lnTo>
                    <a:pt x="1849" y="2009"/>
                  </a:lnTo>
                  <a:close/>
                  <a:moveTo>
                    <a:pt x="1803" y="1884"/>
                  </a:moveTo>
                  <a:lnTo>
                    <a:pt x="1803" y="1849"/>
                  </a:lnTo>
                  <a:lnTo>
                    <a:pt x="1803" y="1815"/>
                  </a:lnTo>
                  <a:lnTo>
                    <a:pt x="1780" y="1804"/>
                  </a:lnTo>
                  <a:lnTo>
                    <a:pt x="1838" y="1758"/>
                  </a:lnTo>
                  <a:lnTo>
                    <a:pt x="1815" y="1747"/>
                  </a:lnTo>
                  <a:lnTo>
                    <a:pt x="1735" y="1724"/>
                  </a:lnTo>
                  <a:lnTo>
                    <a:pt x="1712" y="1747"/>
                  </a:lnTo>
                  <a:lnTo>
                    <a:pt x="1678" y="1758"/>
                  </a:lnTo>
                  <a:lnTo>
                    <a:pt x="1666" y="1781"/>
                  </a:lnTo>
                  <a:lnTo>
                    <a:pt x="1655" y="1792"/>
                  </a:lnTo>
                  <a:lnTo>
                    <a:pt x="1632" y="1861"/>
                  </a:lnTo>
                  <a:lnTo>
                    <a:pt x="1666" y="1918"/>
                  </a:lnTo>
                  <a:lnTo>
                    <a:pt x="1723" y="1952"/>
                  </a:lnTo>
                  <a:close/>
                  <a:moveTo>
                    <a:pt x="1233" y="1907"/>
                  </a:moveTo>
                  <a:lnTo>
                    <a:pt x="1187" y="1849"/>
                  </a:lnTo>
                  <a:lnTo>
                    <a:pt x="1210" y="1781"/>
                  </a:lnTo>
                  <a:lnTo>
                    <a:pt x="1233" y="1770"/>
                  </a:lnTo>
                  <a:lnTo>
                    <a:pt x="1267" y="1690"/>
                  </a:lnTo>
                  <a:lnTo>
                    <a:pt x="1244" y="1633"/>
                  </a:lnTo>
                  <a:lnTo>
                    <a:pt x="1221" y="1655"/>
                  </a:lnTo>
                  <a:lnTo>
                    <a:pt x="1119" y="1735"/>
                  </a:lnTo>
                  <a:lnTo>
                    <a:pt x="1107" y="1781"/>
                  </a:lnTo>
                  <a:lnTo>
                    <a:pt x="1187" y="1895"/>
                  </a:lnTo>
                  <a:lnTo>
                    <a:pt x="1233" y="1918"/>
                  </a:lnTo>
                  <a:close/>
                  <a:moveTo>
                    <a:pt x="3093" y="1724"/>
                  </a:moveTo>
                  <a:lnTo>
                    <a:pt x="3059" y="1667"/>
                  </a:lnTo>
                  <a:lnTo>
                    <a:pt x="3059" y="1633"/>
                  </a:lnTo>
                  <a:lnTo>
                    <a:pt x="3013" y="1610"/>
                  </a:lnTo>
                  <a:lnTo>
                    <a:pt x="2990" y="1621"/>
                  </a:lnTo>
                  <a:lnTo>
                    <a:pt x="2979" y="1667"/>
                  </a:lnTo>
                  <a:lnTo>
                    <a:pt x="2990" y="1690"/>
                  </a:lnTo>
                  <a:lnTo>
                    <a:pt x="3047" y="1735"/>
                  </a:lnTo>
                  <a:close/>
                  <a:moveTo>
                    <a:pt x="3949" y="1553"/>
                  </a:moveTo>
                  <a:lnTo>
                    <a:pt x="3915" y="1553"/>
                  </a:lnTo>
                  <a:lnTo>
                    <a:pt x="3903" y="1564"/>
                  </a:lnTo>
                  <a:lnTo>
                    <a:pt x="3869" y="1564"/>
                  </a:lnTo>
                  <a:lnTo>
                    <a:pt x="3835" y="1564"/>
                  </a:lnTo>
                  <a:lnTo>
                    <a:pt x="3812" y="1598"/>
                  </a:lnTo>
                  <a:lnTo>
                    <a:pt x="3903" y="1747"/>
                  </a:lnTo>
                  <a:lnTo>
                    <a:pt x="3858" y="1827"/>
                  </a:lnTo>
                  <a:lnTo>
                    <a:pt x="3915" y="2135"/>
                  </a:lnTo>
                  <a:lnTo>
                    <a:pt x="3972" y="2306"/>
                  </a:lnTo>
                  <a:lnTo>
                    <a:pt x="4086" y="2420"/>
                  </a:lnTo>
                  <a:lnTo>
                    <a:pt x="4086" y="2454"/>
                  </a:lnTo>
                  <a:lnTo>
                    <a:pt x="4200" y="2523"/>
                  </a:lnTo>
                  <a:lnTo>
                    <a:pt x="4291" y="2705"/>
                  </a:lnTo>
                  <a:lnTo>
                    <a:pt x="4314" y="2717"/>
                  </a:lnTo>
                  <a:lnTo>
                    <a:pt x="4325" y="2694"/>
                  </a:lnTo>
                  <a:lnTo>
                    <a:pt x="4325" y="2603"/>
                  </a:lnTo>
                  <a:lnTo>
                    <a:pt x="4257" y="2454"/>
                  </a:lnTo>
                  <a:lnTo>
                    <a:pt x="4268" y="2340"/>
                  </a:lnTo>
                  <a:lnTo>
                    <a:pt x="4246" y="2295"/>
                  </a:lnTo>
                  <a:lnTo>
                    <a:pt x="4246" y="2249"/>
                  </a:lnTo>
                  <a:lnTo>
                    <a:pt x="4211" y="2135"/>
                  </a:lnTo>
                  <a:lnTo>
                    <a:pt x="4131" y="2032"/>
                  </a:lnTo>
                  <a:lnTo>
                    <a:pt x="4086" y="2021"/>
                  </a:lnTo>
                  <a:lnTo>
                    <a:pt x="4063" y="1975"/>
                  </a:lnTo>
                  <a:lnTo>
                    <a:pt x="4086" y="1895"/>
                  </a:lnTo>
                  <a:lnTo>
                    <a:pt x="4120" y="1861"/>
                  </a:lnTo>
                  <a:lnTo>
                    <a:pt x="4131" y="1827"/>
                  </a:lnTo>
                  <a:close/>
                  <a:moveTo>
                    <a:pt x="1575" y="1484"/>
                  </a:moveTo>
                  <a:lnTo>
                    <a:pt x="1495" y="1450"/>
                  </a:lnTo>
                  <a:lnTo>
                    <a:pt x="1461" y="1404"/>
                  </a:lnTo>
                  <a:lnTo>
                    <a:pt x="1461" y="1267"/>
                  </a:lnTo>
                  <a:lnTo>
                    <a:pt x="1381" y="1222"/>
                  </a:lnTo>
                  <a:lnTo>
                    <a:pt x="1335" y="1256"/>
                  </a:lnTo>
                  <a:lnTo>
                    <a:pt x="1256" y="1347"/>
                  </a:lnTo>
                  <a:lnTo>
                    <a:pt x="1221" y="1404"/>
                  </a:lnTo>
                  <a:lnTo>
                    <a:pt x="1153" y="1450"/>
                  </a:lnTo>
                  <a:lnTo>
                    <a:pt x="1141" y="1496"/>
                  </a:lnTo>
                  <a:lnTo>
                    <a:pt x="1141" y="1553"/>
                  </a:lnTo>
                  <a:lnTo>
                    <a:pt x="1198" y="1564"/>
                  </a:lnTo>
                  <a:lnTo>
                    <a:pt x="1233" y="1507"/>
                  </a:lnTo>
                  <a:lnTo>
                    <a:pt x="1370" y="1496"/>
                  </a:lnTo>
                  <a:lnTo>
                    <a:pt x="1404" y="1507"/>
                  </a:lnTo>
                  <a:lnTo>
                    <a:pt x="1404" y="1564"/>
                  </a:lnTo>
                  <a:lnTo>
                    <a:pt x="1427" y="1667"/>
                  </a:lnTo>
                  <a:lnTo>
                    <a:pt x="1461" y="1713"/>
                  </a:lnTo>
                  <a:lnTo>
                    <a:pt x="1541" y="1735"/>
                  </a:lnTo>
                  <a:lnTo>
                    <a:pt x="1598" y="1827"/>
                  </a:lnTo>
                  <a:lnTo>
                    <a:pt x="1609" y="1781"/>
                  </a:lnTo>
                  <a:lnTo>
                    <a:pt x="1632" y="1781"/>
                  </a:lnTo>
                  <a:lnTo>
                    <a:pt x="1666" y="1724"/>
                  </a:lnTo>
                  <a:lnTo>
                    <a:pt x="1621" y="1553"/>
                  </a:lnTo>
                  <a:close/>
                  <a:moveTo>
                    <a:pt x="651" y="1427"/>
                  </a:moveTo>
                  <a:lnTo>
                    <a:pt x="662" y="1347"/>
                  </a:lnTo>
                  <a:lnTo>
                    <a:pt x="651" y="1222"/>
                  </a:lnTo>
                  <a:lnTo>
                    <a:pt x="616" y="1233"/>
                  </a:lnTo>
                  <a:lnTo>
                    <a:pt x="616" y="1267"/>
                  </a:lnTo>
                  <a:lnTo>
                    <a:pt x="605" y="1324"/>
                  </a:lnTo>
                  <a:lnTo>
                    <a:pt x="639" y="1439"/>
                  </a:lnTo>
                  <a:close/>
                  <a:moveTo>
                    <a:pt x="1107" y="1370"/>
                  </a:moveTo>
                  <a:lnTo>
                    <a:pt x="1141" y="1336"/>
                  </a:lnTo>
                  <a:lnTo>
                    <a:pt x="1141" y="1279"/>
                  </a:lnTo>
                  <a:lnTo>
                    <a:pt x="1141" y="1210"/>
                  </a:lnTo>
                  <a:lnTo>
                    <a:pt x="1107" y="1153"/>
                  </a:lnTo>
                  <a:lnTo>
                    <a:pt x="1073" y="1119"/>
                  </a:lnTo>
                  <a:lnTo>
                    <a:pt x="1004" y="1142"/>
                  </a:lnTo>
                  <a:lnTo>
                    <a:pt x="947" y="1210"/>
                  </a:lnTo>
                  <a:lnTo>
                    <a:pt x="947" y="1279"/>
                  </a:lnTo>
                  <a:lnTo>
                    <a:pt x="1004" y="1370"/>
                  </a:lnTo>
                  <a:lnTo>
                    <a:pt x="1096" y="1370"/>
                  </a:lnTo>
                  <a:close/>
                  <a:moveTo>
                    <a:pt x="742" y="1199"/>
                  </a:moveTo>
                  <a:lnTo>
                    <a:pt x="765" y="1153"/>
                  </a:lnTo>
                  <a:lnTo>
                    <a:pt x="833" y="1051"/>
                  </a:lnTo>
                  <a:lnTo>
                    <a:pt x="856" y="1005"/>
                  </a:lnTo>
                  <a:lnTo>
                    <a:pt x="776" y="982"/>
                  </a:lnTo>
                  <a:lnTo>
                    <a:pt x="719" y="914"/>
                  </a:lnTo>
                  <a:lnTo>
                    <a:pt x="662" y="879"/>
                  </a:lnTo>
                  <a:lnTo>
                    <a:pt x="616" y="936"/>
                  </a:lnTo>
                  <a:lnTo>
                    <a:pt x="616" y="994"/>
                  </a:lnTo>
                  <a:lnTo>
                    <a:pt x="696" y="1073"/>
                  </a:lnTo>
                  <a:lnTo>
                    <a:pt x="674" y="1130"/>
                  </a:lnTo>
                  <a:lnTo>
                    <a:pt x="708" y="1153"/>
                  </a:lnTo>
                  <a:lnTo>
                    <a:pt x="719" y="1210"/>
                  </a:lnTo>
                  <a:close/>
                  <a:moveTo>
                    <a:pt x="3230" y="1747"/>
                  </a:moveTo>
                  <a:lnTo>
                    <a:pt x="3218" y="1678"/>
                  </a:lnTo>
                  <a:lnTo>
                    <a:pt x="3173" y="1621"/>
                  </a:lnTo>
                  <a:lnTo>
                    <a:pt x="3230" y="1553"/>
                  </a:lnTo>
                  <a:lnTo>
                    <a:pt x="2922" y="1279"/>
                  </a:lnTo>
                  <a:lnTo>
                    <a:pt x="2876" y="1256"/>
                  </a:lnTo>
                  <a:lnTo>
                    <a:pt x="2819" y="1233"/>
                  </a:lnTo>
                  <a:lnTo>
                    <a:pt x="2751" y="1176"/>
                  </a:lnTo>
                  <a:lnTo>
                    <a:pt x="2682" y="1165"/>
                  </a:lnTo>
                  <a:lnTo>
                    <a:pt x="2602" y="1108"/>
                  </a:lnTo>
                  <a:lnTo>
                    <a:pt x="2579" y="1062"/>
                  </a:lnTo>
                  <a:lnTo>
                    <a:pt x="2488" y="1005"/>
                  </a:lnTo>
                  <a:lnTo>
                    <a:pt x="2408" y="891"/>
                  </a:lnTo>
                  <a:lnTo>
                    <a:pt x="2191" y="857"/>
                  </a:lnTo>
                  <a:lnTo>
                    <a:pt x="2203" y="879"/>
                  </a:lnTo>
                  <a:lnTo>
                    <a:pt x="2260" y="936"/>
                  </a:lnTo>
                  <a:lnTo>
                    <a:pt x="2283" y="1039"/>
                  </a:lnTo>
                  <a:lnTo>
                    <a:pt x="2351" y="1096"/>
                  </a:lnTo>
                  <a:lnTo>
                    <a:pt x="2420" y="1176"/>
                  </a:lnTo>
                  <a:lnTo>
                    <a:pt x="2454" y="1199"/>
                  </a:lnTo>
                  <a:lnTo>
                    <a:pt x="2477" y="1222"/>
                  </a:lnTo>
                  <a:lnTo>
                    <a:pt x="2534" y="1290"/>
                  </a:lnTo>
                  <a:lnTo>
                    <a:pt x="2648" y="1347"/>
                  </a:lnTo>
                  <a:lnTo>
                    <a:pt x="2762" y="1439"/>
                  </a:lnTo>
                  <a:lnTo>
                    <a:pt x="2808" y="1450"/>
                  </a:lnTo>
                  <a:lnTo>
                    <a:pt x="2853" y="1496"/>
                  </a:lnTo>
                  <a:lnTo>
                    <a:pt x="3059" y="1598"/>
                  </a:lnTo>
                  <a:lnTo>
                    <a:pt x="3139" y="1690"/>
                  </a:lnTo>
                  <a:lnTo>
                    <a:pt x="3230" y="1770"/>
                  </a:lnTo>
                  <a:close/>
                  <a:moveTo>
                    <a:pt x="126" y="434"/>
                  </a:moveTo>
                  <a:lnTo>
                    <a:pt x="149" y="400"/>
                  </a:lnTo>
                  <a:lnTo>
                    <a:pt x="57" y="320"/>
                  </a:lnTo>
                  <a:lnTo>
                    <a:pt x="23" y="366"/>
                  </a:lnTo>
                  <a:lnTo>
                    <a:pt x="0" y="434"/>
                  </a:lnTo>
                  <a:lnTo>
                    <a:pt x="57" y="469"/>
                  </a:lnTo>
                  <a:close/>
                  <a:moveTo>
                    <a:pt x="1427" y="651"/>
                  </a:moveTo>
                  <a:lnTo>
                    <a:pt x="1404" y="640"/>
                  </a:lnTo>
                  <a:lnTo>
                    <a:pt x="1370" y="640"/>
                  </a:lnTo>
                  <a:lnTo>
                    <a:pt x="1313" y="606"/>
                  </a:lnTo>
                  <a:lnTo>
                    <a:pt x="1210" y="491"/>
                  </a:lnTo>
                  <a:lnTo>
                    <a:pt x="1176" y="457"/>
                  </a:lnTo>
                  <a:lnTo>
                    <a:pt x="1153" y="309"/>
                  </a:lnTo>
                  <a:lnTo>
                    <a:pt x="1096" y="252"/>
                  </a:lnTo>
                  <a:lnTo>
                    <a:pt x="890" y="138"/>
                  </a:lnTo>
                  <a:lnTo>
                    <a:pt x="776" y="23"/>
                  </a:lnTo>
                  <a:lnTo>
                    <a:pt x="674" y="1"/>
                  </a:lnTo>
                  <a:lnTo>
                    <a:pt x="651" y="23"/>
                  </a:lnTo>
                  <a:lnTo>
                    <a:pt x="651" y="92"/>
                  </a:lnTo>
                  <a:lnTo>
                    <a:pt x="674" y="138"/>
                  </a:lnTo>
                  <a:lnTo>
                    <a:pt x="822" y="263"/>
                  </a:lnTo>
                  <a:lnTo>
                    <a:pt x="982" y="514"/>
                  </a:lnTo>
                  <a:lnTo>
                    <a:pt x="1119" y="651"/>
                  </a:lnTo>
                  <a:lnTo>
                    <a:pt x="1233" y="663"/>
                  </a:lnTo>
                  <a:lnTo>
                    <a:pt x="1290" y="663"/>
                  </a:lnTo>
                  <a:lnTo>
                    <a:pt x="1290" y="685"/>
                  </a:lnTo>
                  <a:lnTo>
                    <a:pt x="1301" y="708"/>
                  </a:lnTo>
                  <a:lnTo>
                    <a:pt x="1381" y="742"/>
                  </a:lnTo>
                  <a:lnTo>
                    <a:pt x="1450" y="685"/>
                  </a:ln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62525" tIns="162525" rIns="162525" bIns="1625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Calibri"/>
                <a:buNone/>
              </a:pPr>
              <a:endPara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17" name="Google Shape;529;p34">
              <a:extLst>
                <a:ext uri="{FF2B5EF4-FFF2-40B4-BE49-F238E27FC236}">
                  <a16:creationId xmlns:a16="http://schemas.microsoft.com/office/drawing/2014/main" id="{DB40F216-7901-3FDA-07C1-DC00AF15CFAF}"/>
                </a:ext>
              </a:extLst>
            </p:cNvPr>
            <p:cNvSpPr/>
            <p:nvPr/>
          </p:nvSpPr>
          <p:spPr>
            <a:xfrm>
              <a:off x="3851225" y="3073600"/>
              <a:ext cx="19700" cy="37675"/>
            </a:xfrm>
            <a:custGeom>
              <a:avLst/>
              <a:gdLst/>
              <a:ahLst/>
              <a:cxnLst/>
              <a:rect l="l" t="t" r="r" b="b"/>
              <a:pathLst>
                <a:path w="788" h="1507" extrusionOk="0">
                  <a:moveTo>
                    <a:pt x="137" y="1438"/>
                  </a:moveTo>
                  <a:lnTo>
                    <a:pt x="217" y="1324"/>
                  </a:lnTo>
                  <a:lnTo>
                    <a:pt x="217" y="1244"/>
                  </a:lnTo>
                  <a:lnTo>
                    <a:pt x="171" y="1176"/>
                  </a:lnTo>
                  <a:lnTo>
                    <a:pt x="114" y="1176"/>
                  </a:lnTo>
                  <a:lnTo>
                    <a:pt x="46" y="1233"/>
                  </a:lnTo>
                  <a:lnTo>
                    <a:pt x="0" y="1290"/>
                  </a:lnTo>
                  <a:lnTo>
                    <a:pt x="0" y="1335"/>
                  </a:lnTo>
                  <a:lnTo>
                    <a:pt x="11" y="1438"/>
                  </a:lnTo>
                  <a:lnTo>
                    <a:pt x="23" y="1472"/>
                  </a:lnTo>
                  <a:lnTo>
                    <a:pt x="69" y="1507"/>
                  </a:lnTo>
                  <a:close/>
                  <a:moveTo>
                    <a:pt x="753" y="114"/>
                  </a:moveTo>
                  <a:lnTo>
                    <a:pt x="788" y="57"/>
                  </a:lnTo>
                  <a:lnTo>
                    <a:pt x="788" y="34"/>
                  </a:lnTo>
                  <a:lnTo>
                    <a:pt x="765" y="23"/>
                  </a:lnTo>
                  <a:lnTo>
                    <a:pt x="753" y="0"/>
                  </a:lnTo>
                  <a:lnTo>
                    <a:pt x="730" y="23"/>
                  </a:lnTo>
                  <a:lnTo>
                    <a:pt x="685" y="92"/>
                  </a:lnTo>
                  <a:lnTo>
                    <a:pt x="696" y="114"/>
                  </a:lnTo>
                  <a:lnTo>
                    <a:pt x="730" y="149"/>
                  </a:ln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62525" tIns="162525" rIns="162525" bIns="1625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Calibri"/>
                <a:buNone/>
              </a:pPr>
              <a:endPara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18" name="Google Shape;530;p34">
              <a:extLst>
                <a:ext uri="{FF2B5EF4-FFF2-40B4-BE49-F238E27FC236}">
                  <a16:creationId xmlns:a16="http://schemas.microsoft.com/office/drawing/2014/main" id="{3FD85785-D53F-668C-708D-09A3D3FBD0AE}"/>
                </a:ext>
              </a:extLst>
            </p:cNvPr>
            <p:cNvSpPr/>
            <p:nvPr/>
          </p:nvSpPr>
          <p:spPr>
            <a:xfrm>
              <a:off x="2474625" y="2702125"/>
              <a:ext cx="2025" cy="1175"/>
            </a:xfrm>
            <a:custGeom>
              <a:avLst/>
              <a:gdLst/>
              <a:ahLst/>
              <a:cxnLst/>
              <a:rect l="l" t="t" r="r" b="b"/>
              <a:pathLst>
                <a:path w="81" h="47" extrusionOk="0">
                  <a:moveTo>
                    <a:pt x="0" y="1"/>
                  </a:moveTo>
                  <a:lnTo>
                    <a:pt x="0" y="1"/>
                  </a:lnTo>
                  <a:lnTo>
                    <a:pt x="23" y="35"/>
                  </a:lnTo>
                  <a:lnTo>
                    <a:pt x="69" y="46"/>
                  </a:lnTo>
                  <a:lnTo>
                    <a:pt x="80" y="35"/>
                  </a:lnTo>
                  <a:lnTo>
                    <a:pt x="80" y="1"/>
                  </a:ln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62525" tIns="162525" rIns="162525" bIns="1625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Calibri"/>
                <a:buNone/>
              </a:pPr>
              <a:endPara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19" name="Google Shape;531;p34">
              <a:extLst>
                <a:ext uri="{FF2B5EF4-FFF2-40B4-BE49-F238E27FC236}">
                  <a16:creationId xmlns:a16="http://schemas.microsoft.com/office/drawing/2014/main" id="{692C8220-CF3A-4DA3-2DAC-E979D9FFAB1E}"/>
                </a:ext>
              </a:extLst>
            </p:cNvPr>
            <p:cNvSpPr/>
            <p:nvPr/>
          </p:nvSpPr>
          <p:spPr>
            <a:xfrm>
              <a:off x="4830100" y="3215675"/>
              <a:ext cx="3150" cy="5150"/>
            </a:xfrm>
            <a:custGeom>
              <a:avLst/>
              <a:gdLst/>
              <a:ahLst/>
              <a:cxnLst/>
              <a:rect l="l" t="t" r="r" b="b"/>
              <a:pathLst>
                <a:path w="126" h="206" extrusionOk="0">
                  <a:moveTo>
                    <a:pt x="126" y="115"/>
                  </a:moveTo>
                  <a:lnTo>
                    <a:pt x="57" y="0"/>
                  </a:lnTo>
                  <a:lnTo>
                    <a:pt x="0" y="46"/>
                  </a:lnTo>
                  <a:lnTo>
                    <a:pt x="35" y="80"/>
                  </a:lnTo>
                  <a:lnTo>
                    <a:pt x="69" y="115"/>
                  </a:lnTo>
                  <a:lnTo>
                    <a:pt x="80" y="172"/>
                  </a:lnTo>
                  <a:lnTo>
                    <a:pt x="126" y="206"/>
                  </a:ln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62525" tIns="162525" rIns="162525" bIns="1625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Calibri"/>
                <a:buNone/>
              </a:pPr>
              <a:endPara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20" name="Google Shape;532;p34">
              <a:extLst>
                <a:ext uri="{FF2B5EF4-FFF2-40B4-BE49-F238E27FC236}">
                  <a16:creationId xmlns:a16="http://schemas.microsoft.com/office/drawing/2014/main" id="{4BDF6286-66E1-5AD1-5C8B-562431B30FB7}"/>
                </a:ext>
              </a:extLst>
            </p:cNvPr>
            <p:cNvSpPr/>
            <p:nvPr/>
          </p:nvSpPr>
          <p:spPr>
            <a:xfrm>
              <a:off x="2301725" y="2613975"/>
              <a:ext cx="13725" cy="4875"/>
            </a:xfrm>
            <a:custGeom>
              <a:avLst/>
              <a:gdLst/>
              <a:ahLst/>
              <a:cxnLst/>
              <a:rect l="l" t="t" r="r" b="b"/>
              <a:pathLst>
                <a:path w="549" h="195" extrusionOk="0">
                  <a:moveTo>
                    <a:pt x="12" y="92"/>
                  </a:moveTo>
                  <a:lnTo>
                    <a:pt x="0" y="149"/>
                  </a:lnTo>
                  <a:lnTo>
                    <a:pt x="0" y="171"/>
                  </a:lnTo>
                  <a:lnTo>
                    <a:pt x="23" y="194"/>
                  </a:lnTo>
                  <a:lnTo>
                    <a:pt x="115" y="171"/>
                  </a:lnTo>
                  <a:lnTo>
                    <a:pt x="126" y="160"/>
                  </a:lnTo>
                  <a:lnTo>
                    <a:pt x="149" y="149"/>
                  </a:lnTo>
                  <a:lnTo>
                    <a:pt x="149" y="126"/>
                  </a:lnTo>
                  <a:lnTo>
                    <a:pt x="92" y="149"/>
                  </a:lnTo>
                  <a:close/>
                  <a:moveTo>
                    <a:pt x="525" y="171"/>
                  </a:moveTo>
                  <a:lnTo>
                    <a:pt x="548" y="149"/>
                  </a:lnTo>
                  <a:lnTo>
                    <a:pt x="525" y="114"/>
                  </a:lnTo>
                  <a:lnTo>
                    <a:pt x="423" y="92"/>
                  </a:lnTo>
                  <a:lnTo>
                    <a:pt x="400" y="103"/>
                  </a:lnTo>
                  <a:lnTo>
                    <a:pt x="400" y="149"/>
                  </a:lnTo>
                  <a:lnTo>
                    <a:pt x="480" y="149"/>
                  </a:lnTo>
                  <a:lnTo>
                    <a:pt x="525" y="194"/>
                  </a:lnTo>
                  <a:close/>
                  <a:moveTo>
                    <a:pt x="366" y="103"/>
                  </a:moveTo>
                  <a:lnTo>
                    <a:pt x="354" y="92"/>
                  </a:lnTo>
                  <a:lnTo>
                    <a:pt x="343" y="0"/>
                  </a:lnTo>
                  <a:lnTo>
                    <a:pt x="263" y="0"/>
                  </a:lnTo>
                  <a:lnTo>
                    <a:pt x="263" y="34"/>
                  </a:lnTo>
                  <a:lnTo>
                    <a:pt x="286" y="57"/>
                  </a:lnTo>
                  <a:lnTo>
                    <a:pt x="297" y="57"/>
                  </a:lnTo>
                  <a:lnTo>
                    <a:pt x="309" y="92"/>
                  </a:lnTo>
                  <a:lnTo>
                    <a:pt x="354" y="114"/>
                  </a:ln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62525" tIns="162525" rIns="162525" bIns="1625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Calibri"/>
                <a:buNone/>
              </a:pPr>
              <a:endPara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21" name="Google Shape;533;p34">
              <a:extLst>
                <a:ext uri="{FF2B5EF4-FFF2-40B4-BE49-F238E27FC236}">
                  <a16:creationId xmlns:a16="http://schemas.microsoft.com/office/drawing/2014/main" id="{27AFCB2A-CE81-E885-1D60-B4F39CE09ECE}"/>
                </a:ext>
              </a:extLst>
            </p:cNvPr>
            <p:cNvSpPr/>
            <p:nvPr/>
          </p:nvSpPr>
          <p:spPr>
            <a:xfrm>
              <a:off x="275475" y="3533500"/>
              <a:ext cx="13725" cy="65375"/>
            </a:xfrm>
            <a:custGeom>
              <a:avLst/>
              <a:gdLst/>
              <a:ahLst/>
              <a:cxnLst/>
              <a:rect l="l" t="t" r="r" b="b"/>
              <a:pathLst>
                <a:path w="549" h="2615" extrusionOk="0">
                  <a:moveTo>
                    <a:pt x="400" y="2477"/>
                  </a:moveTo>
                  <a:lnTo>
                    <a:pt x="400" y="2477"/>
                  </a:lnTo>
                  <a:lnTo>
                    <a:pt x="378" y="2523"/>
                  </a:lnTo>
                  <a:lnTo>
                    <a:pt x="378" y="2557"/>
                  </a:lnTo>
                  <a:lnTo>
                    <a:pt x="435" y="2614"/>
                  </a:lnTo>
                  <a:close/>
                  <a:moveTo>
                    <a:pt x="172" y="2352"/>
                  </a:moveTo>
                  <a:lnTo>
                    <a:pt x="149" y="2352"/>
                  </a:lnTo>
                  <a:lnTo>
                    <a:pt x="172" y="2340"/>
                  </a:lnTo>
                  <a:lnTo>
                    <a:pt x="115" y="2306"/>
                  </a:lnTo>
                  <a:lnTo>
                    <a:pt x="58" y="2306"/>
                  </a:lnTo>
                  <a:lnTo>
                    <a:pt x="35" y="2294"/>
                  </a:lnTo>
                  <a:lnTo>
                    <a:pt x="35" y="2272"/>
                  </a:lnTo>
                  <a:lnTo>
                    <a:pt x="1" y="2306"/>
                  </a:lnTo>
                  <a:lnTo>
                    <a:pt x="35" y="2352"/>
                  </a:lnTo>
                  <a:lnTo>
                    <a:pt x="161" y="2409"/>
                  </a:lnTo>
                  <a:lnTo>
                    <a:pt x="206" y="2431"/>
                  </a:lnTo>
                  <a:lnTo>
                    <a:pt x="229" y="2352"/>
                  </a:lnTo>
                  <a:lnTo>
                    <a:pt x="229" y="2317"/>
                  </a:lnTo>
                  <a:lnTo>
                    <a:pt x="195" y="2340"/>
                  </a:lnTo>
                  <a:lnTo>
                    <a:pt x="195" y="2352"/>
                  </a:lnTo>
                  <a:close/>
                  <a:moveTo>
                    <a:pt x="537" y="69"/>
                  </a:moveTo>
                  <a:lnTo>
                    <a:pt x="549" y="46"/>
                  </a:lnTo>
                  <a:lnTo>
                    <a:pt x="549" y="12"/>
                  </a:lnTo>
                  <a:lnTo>
                    <a:pt x="503" y="1"/>
                  </a:lnTo>
                  <a:lnTo>
                    <a:pt x="492" y="1"/>
                  </a:lnTo>
                  <a:lnTo>
                    <a:pt x="446" y="69"/>
                  </a:lnTo>
                  <a:lnTo>
                    <a:pt x="457" y="81"/>
                  </a:lnTo>
                  <a:lnTo>
                    <a:pt x="503" y="115"/>
                  </a:lnTo>
                  <a:lnTo>
                    <a:pt x="515" y="115"/>
                  </a:ln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62525" tIns="162525" rIns="162525" bIns="1625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Calibri"/>
                <a:buNone/>
              </a:pPr>
              <a:endPara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22" name="Google Shape;534;p34">
              <a:extLst>
                <a:ext uri="{FF2B5EF4-FFF2-40B4-BE49-F238E27FC236}">
                  <a16:creationId xmlns:a16="http://schemas.microsoft.com/office/drawing/2014/main" id="{67B80C3D-FC91-33F2-F229-B78DEBEB8921}"/>
                </a:ext>
              </a:extLst>
            </p:cNvPr>
            <p:cNvSpPr/>
            <p:nvPr/>
          </p:nvSpPr>
          <p:spPr>
            <a:xfrm>
              <a:off x="2486325" y="2855050"/>
              <a:ext cx="28825" cy="28550"/>
            </a:xfrm>
            <a:custGeom>
              <a:avLst/>
              <a:gdLst/>
              <a:ahLst/>
              <a:cxnLst/>
              <a:rect l="l" t="t" r="r" b="b"/>
              <a:pathLst>
                <a:path w="1153" h="1142" extrusionOk="0">
                  <a:moveTo>
                    <a:pt x="719" y="1085"/>
                  </a:moveTo>
                  <a:lnTo>
                    <a:pt x="730" y="1062"/>
                  </a:lnTo>
                  <a:lnTo>
                    <a:pt x="730" y="971"/>
                  </a:lnTo>
                  <a:lnTo>
                    <a:pt x="753" y="913"/>
                  </a:lnTo>
                  <a:lnTo>
                    <a:pt x="730" y="856"/>
                  </a:lnTo>
                  <a:lnTo>
                    <a:pt x="719" y="777"/>
                  </a:lnTo>
                  <a:lnTo>
                    <a:pt x="730" y="708"/>
                  </a:lnTo>
                  <a:lnTo>
                    <a:pt x="730" y="605"/>
                  </a:lnTo>
                  <a:lnTo>
                    <a:pt x="753" y="560"/>
                  </a:lnTo>
                  <a:lnTo>
                    <a:pt x="833" y="446"/>
                  </a:lnTo>
                  <a:lnTo>
                    <a:pt x="696" y="446"/>
                  </a:lnTo>
                  <a:lnTo>
                    <a:pt x="616" y="480"/>
                  </a:lnTo>
                  <a:lnTo>
                    <a:pt x="457" y="491"/>
                  </a:lnTo>
                  <a:lnTo>
                    <a:pt x="388" y="514"/>
                  </a:lnTo>
                  <a:lnTo>
                    <a:pt x="285" y="537"/>
                  </a:lnTo>
                  <a:lnTo>
                    <a:pt x="228" y="560"/>
                  </a:lnTo>
                  <a:lnTo>
                    <a:pt x="240" y="571"/>
                  </a:lnTo>
                  <a:lnTo>
                    <a:pt x="320" y="605"/>
                  </a:lnTo>
                  <a:lnTo>
                    <a:pt x="342" y="628"/>
                  </a:lnTo>
                  <a:lnTo>
                    <a:pt x="354" y="662"/>
                  </a:lnTo>
                  <a:lnTo>
                    <a:pt x="377" y="719"/>
                  </a:lnTo>
                  <a:lnTo>
                    <a:pt x="331" y="959"/>
                  </a:lnTo>
                  <a:lnTo>
                    <a:pt x="320" y="971"/>
                  </a:lnTo>
                  <a:lnTo>
                    <a:pt x="228" y="993"/>
                  </a:lnTo>
                  <a:lnTo>
                    <a:pt x="206" y="1028"/>
                  </a:lnTo>
                  <a:lnTo>
                    <a:pt x="0" y="1142"/>
                  </a:lnTo>
                  <a:lnTo>
                    <a:pt x="114" y="1130"/>
                  </a:lnTo>
                  <a:lnTo>
                    <a:pt x="240" y="1142"/>
                  </a:lnTo>
                  <a:lnTo>
                    <a:pt x="582" y="1130"/>
                  </a:lnTo>
                  <a:close/>
                  <a:moveTo>
                    <a:pt x="970" y="137"/>
                  </a:moveTo>
                  <a:lnTo>
                    <a:pt x="1141" y="58"/>
                  </a:lnTo>
                  <a:lnTo>
                    <a:pt x="1153" y="1"/>
                  </a:lnTo>
                  <a:lnTo>
                    <a:pt x="1130" y="1"/>
                  </a:lnTo>
                  <a:lnTo>
                    <a:pt x="1016" y="46"/>
                  </a:lnTo>
                  <a:lnTo>
                    <a:pt x="925" y="115"/>
                  </a:lnTo>
                  <a:lnTo>
                    <a:pt x="925" y="149"/>
                  </a:ln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62525" tIns="162525" rIns="162525" bIns="1625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Calibri"/>
                <a:buNone/>
              </a:pPr>
              <a:endPara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23" name="Google Shape;535;p34">
              <a:extLst>
                <a:ext uri="{FF2B5EF4-FFF2-40B4-BE49-F238E27FC236}">
                  <a16:creationId xmlns:a16="http://schemas.microsoft.com/office/drawing/2014/main" id="{AB896A76-438E-68BD-742B-8F9E59359B85}"/>
                </a:ext>
              </a:extLst>
            </p:cNvPr>
            <p:cNvSpPr/>
            <p:nvPr/>
          </p:nvSpPr>
          <p:spPr>
            <a:xfrm>
              <a:off x="2500575" y="2809125"/>
              <a:ext cx="5450" cy="15125"/>
            </a:xfrm>
            <a:custGeom>
              <a:avLst/>
              <a:gdLst/>
              <a:ahLst/>
              <a:cxnLst/>
              <a:rect l="l" t="t" r="r" b="b"/>
              <a:pathLst>
                <a:path w="218" h="605" extrusionOk="0">
                  <a:moveTo>
                    <a:pt x="12" y="605"/>
                  </a:moveTo>
                  <a:lnTo>
                    <a:pt x="12" y="605"/>
                  </a:lnTo>
                  <a:lnTo>
                    <a:pt x="12" y="582"/>
                  </a:lnTo>
                  <a:lnTo>
                    <a:pt x="35" y="582"/>
                  </a:lnTo>
                  <a:lnTo>
                    <a:pt x="35" y="571"/>
                  </a:lnTo>
                  <a:lnTo>
                    <a:pt x="35" y="571"/>
                  </a:lnTo>
                  <a:lnTo>
                    <a:pt x="35" y="559"/>
                  </a:lnTo>
                  <a:lnTo>
                    <a:pt x="12" y="559"/>
                  </a:lnTo>
                  <a:lnTo>
                    <a:pt x="12" y="571"/>
                  </a:lnTo>
                  <a:lnTo>
                    <a:pt x="12" y="571"/>
                  </a:lnTo>
                  <a:lnTo>
                    <a:pt x="12" y="582"/>
                  </a:lnTo>
                  <a:lnTo>
                    <a:pt x="1" y="582"/>
                  </a:lnTo>
                  <a:lnTo>
                    <a:pt x="1" y="605"/>
                  </a:lnTo>
                  <a:lnTo>
                    <a:pt x="1" y="605"/>
                  </a:lnTo>
                  <a:lnTo>
                    <a:pt x="1" y="605"/>
                  </a:lnTo>
                  <a:close/>
                  <a:moveTo>
                    <a:pt x="115" y="331"/>
                  </a:moveTo>
                  <a:lnTo>
                    <a:pt x="126" y="297"/>
                  </a:lnTo>
                  <a:lnTo>
                    <a:pt x="149" y="285"/>
                  </a:lnTo>
                  <a:lnTo>
                    <a:pt x="149" y="285"/>
                  </a:lnTo>
                  <a:lnTo>
                    <a:pt x="149" y="285"/>
                  </a:lnTo>
                  <a:lnTo>
                    <a:pt x="126" y="274"/>
                  </a:lnTo>
                  <a:lnTo>
                    <a:pt x="126" y="274"/>
                  </a:lnTo>
                  <a:lnTo>
                    <a:pt x="126" y="285"/>
                  </a:lnTo>
                  <a:lnTo>
                    <a:pt x="103" y="297"/>
                  </a:lnTo>
                  <a:lnTo>
                    <a:pt x="103" y="297"/>
                  </a:lnTo>
                  <a:lnTo>
                    <a:pt x="103" y="320"/>
                  </a:lnTo>
                  <a:lnTo>
                    <a:pt x="103" y="320"/>
                  </a:lnTo>
                  <a:lnTo>
                    <a:pt x="103" y="331"/>
                  </a:lnTo>
                  <a:lnTo>
                    <a:pt x="92" y="331"/>
                  </a:lnTo>
                  <a:lnTo>
                    <a:pt x="69" y="331"/>
                  </a:lnTo>
                  <a:lnTo>
                    <a:pt x="69" y="331"/>
                  </a:lnTo>
                  <a:lnTo>
                    <a:pt x="92" y="331"/>
                  </a:lnTo>
                  <a:lnTo>
                    <a:pt x="92" y="331"/>
                  </a:lnTo>
                  <a:lnTo>
                    <a:pt x="103" y="343"/>
                  </a:lnTo>
                  <a:lnTo>
                    <a:pt x="103" y="343"/>
                  </a:lnTo>
                  <a:lnTo>
                    <a:pt x="103" y="343"/>
                  </a:lnTo>
                  <a:lnTo>
                    <a:pt x="103" y="343"/>
                  </a:lnTo>
                  <a:close/>
                  <a:moveTo>
                    <a:pt x="160" y="171"/>
                  </a:moveTo>
                  <a:lnTo>
                    <a:pt x="195" y="148"/>
                  </a:lnTo>
                  <a:lnTo>
                    <a:pt x="218" y="57"/>
                  </a:lnTo>
                  <a:lnTo>
                    <a:pt x="195" y="0"/>
                  </a:lnTo>
                  <a:lnTo>
                    <a:pt x="172" y="0"/>
                  </a:lnTo>
                  <a:lnTo>
                    <a:pt x="126" y="12"/>
                  </a:lnTo>
                  <a:lnTo>
                    <a:pt x="103" y="57"/>
                  </a:lnTo>
                  <a:lnTo>
                    <a:pt x="81" y="126"/>
                  </a:lnTo>
                  <a:lnTo>
                    <a:pt x="138" y="183"/>
                  </a:ln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62525" tIns="162525" rIns="162525" bIns="1625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Calibri"/>
                <a:buNone/>
              </a:pPr>
              <a:endPara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24" name="Google Shape;536;p34">
              <a:extLst>
                <a:ext uri="{FF2B5EF4-FFF2-40B4-BE49-F238E27FC236}">
                  <a16:creationId xmlns:a16="http://schemas.microsoft.com/office/drawing/2014/main" id="{43CA2D83-9822-CF3B-6613-AFE0517E4B3D}"/>
                </a:ext>
              </a:extLst>
            </p:cNvPr>
            <p:cNvSpPr/>
            <p:nvPr/>
          </p:nvSpPr>
          <p:spPr>
            <a:xfrm>
              <a:off x="2444375" y="2686725"/>
              <a:ext cx="8875" cy="8000"/>
            </a:xfrm>
            <a:custGeom>
              <a:avLst/>
              <a:gdLst/>
              <a:ahLst/>
              <a:cxnLst/>
              <a:rect l="l" t="t" r="r" b="b"/>
              <a:pathLst>
                <a:path w="355" h="320" extrusionOk="0">
                  <a:moveTo>
                    <a:pt x="80" y="320"/>
                  </a:moveTo>
                  <a:lnTo>
                    <a:pt x="126" y="286"/>
                  </a:lnTo>
                  <a:lnTo>
                    <a:pt x="92" y="274"/>
                  </a:lnTo>
                  <a:lnTo>
                    <a:pt x="35" y="274"/>
                  </a:lnTo>
                  <a:lnTo>
                    <a:pt x="1" y="308"/>
                  </a:lnTo>
                  <a:lnTo>
                    <a:pt x="12" y="320"/>
                  </a:lnTo>
                  <a:close/>
                  <a:moveTo>
                    <a:pt x="240" y="263"/>
                  </a:moveTo>
                  <a:lnTo>
                    <a:pt x="297" y="206"/>
                  </a:lnTo>
                  <a:lnTo>
                    <a:pt x="229" y="217"/>
                  </a:lnTo>
                  <a:lnTo>
                    <a:pt x="195" y="251"/>
                  </a:lnTo>
                  <a:lnTo>
                    <a:pt x="206" y="263"/>
                  </a:lnTo>
                  <a:lnTo>
                    <a:pt x="229" y="263"/>
                  </a:lnTo>
                  <a:close/>
                  <a:moveTo>
                    <a:pt x="354" y="0"/>
                  </a:moveTo>
                  <a:lnTo>
                    <a:pt x="320" y="0"/>
                  </a:lnTo>
                  <a:lnTo>
                    <a:pt x="252" y="0"/>
                  </a:lnTo>
                  <a:lnTo>
                    <a:pt x="252" y="0"/>
                  </a:lnTo>
                  <a:lnTo>
                    <a:pt x="263" y="23"/>
                  </a:lnTo>
                  <a:lnTo>
                    <a:pt x="309" y="23"/>
                  </a:lnTo>
                  <a:lnTo>
                    <a:pt x="354" y="35"/>
                  </a:lnTo>
                  <a:lnTo>
                    <a:pt x="354" y="35"/>
                  </a:ln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62525" tIns="162525" rIns="162525" bIns="1625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Calibri"/>
                <a:buNone/>
              </a:pPr>
              <a:endPara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25" name="Google Shape;537;p34">
              <a:extLst>
                <a:ext uri="{FF2B5EF4-FFF2-40B4-BE49-F238E27FC236}">
                  <a16:creationId xmlns:a16="http://schemas.microsoft.com/office/drawing/2014/main" id="{52DC994F-4355-1C20-2095-804B31DF1A2A}"/>
                </a:ext>
              </a:extLst>
            </p:cNvPr>
            <p:cNvSpPr/>
            <p:nvPr/>
          </p:nvSpPr>
          <p:spPr>
            <a:xfrm>
              <a:off x="2437825" y="2695000"/>
              <a:ext cx="7425" cy="15425"/>
            </a:xfrm>
            <a:custGeom>
              <a:avLst/>
              <a:gdLst/>
              <a:ahLst/>
              <a:cxnLst/>
              <a:rect l="l" t="t" r="r" b="b"/>
              <a:pathLst>
                <a:path w="297" h="617" extrusionOk="0">
                  <a:moveTo>
                    <a:pt x="160" y="525"/>
                  </a:moveTo>
                  <a:lnTo>
                    <a:pt x="57" y="559"/>
                  </a:lnTo>
                  <a:lnTo>
                    <a:pt x="46" y="617"/>
                  </a:lnTo>
                  <a:lnTo>
                    <a:pt x="194" y="617"/>
                  </a:lnTo>
                  <a:lnTo>
                    <a:pt x="297" y="571"/>
                  </a:lnTo>
                  <a:lnTo>
                    <a:pt x="217" y="571"/>
                  </a:lnTo>
                  <a:close/>
                  <a:moveTo>
                    <a:pt x="285" y="35"/>
                  </a:moveTo>
                  <a:lnTo>
                    <a:pt x="217" y="12"/>
                  </a:lnTo>
                  <a:lnTo>
                    <a:pt x="183" y="46"/>
                  </a:lnTo>
                  <a:lnTo>
                    <a:pt x="183" y="46"/>
                  </a:lnTo>
                  <a:lnTo>
                    <a:pt x="228" y="57"/>
                  </a:lnTo>
                  <a:close/>
                  <a:moveTo>
                    <a:pt x="126" y="46"/>
                  </a:moveTo>
                  <a:lnTo>
                    <a:pt x="103" y="12"/>
                  </a:lnTo>
                  <a:lnTo>
                    <a:pt x="57" y="0"/>
                  </a:lnTo>
                  <a:lnTo>
                    <a:pt x="0" y="12"/>
                  </a:lnTo>
                  <a:lnTo>
                    <a:pt x="69" y="57"/>
                  </a:ln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62525" tIns="162525" rIns="162525" bIns="1625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Calibri"/>
                <a:buNone/>
              </a:pPr>
              <a:endPara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26" name="Google Shape;538;p34">
              <a:extLst>
                <a:ext uri="{FF2B5EF4-FFF2-40B4-BE49-F238E27FC236}">
                  <a16:creationId xmlns:a16="http://schemas.microsoft.com/office/drawing/2014/main" id="{8750AE1F-5F7E-0FB6-8670-2380B9F1560B}"/>
                </a:ext>
              </a:extLst>
            </p:cNvPr>
            <p:cNvSpPr/>
            <p:nvPr/>
          </p:nvSpPr>
          <p:spPr>
            <a:xfrm>
              <a:off x="4331675" y="2302700"/>
              <a:ext cx="40825" cy="24850"/>
            </a:xfrm>
            <a:custGeom>
              <a:avLst/>
              <a:gdLst/>
              <a:ahLst/>
              <a:cxnLst/>
              <a:rect l="l" t="t" r="r" b="b"/>
              <a:pathLst>
                <a:path w="1633" h="994" extrusionOk="0">
                  <a:moveTo>
                    <a:pt x="297" y="457"/>
                  </a:moveTo>
                  <a:lnTo>
                    <a:pt x="251" y="446"/>
                  </a:lnTo>
                  <a:lnTo>
                    <a:pt x="183" y="468"/>
                  </a:lnTo>
                  <a:lnTo>
                    <a:pt x="126" y="525"/>
                  </a:lnTo>
                  <a:lnTo>
                    <a:pt x="69" y="571"/>
                  </a:lnTo>
                  <a:lnTo>
                    <a:pt x="0" y="525"/>
                  </a:lnTo>
                  <a:lnTo>
                    <a:pt x="23" y="651"/>
                  </a:lnTo>
                  <a:lnTo>
                    <a:pt x="103" y="811"/>
                  </a:lnTo>
                  <a:lnTo>
                    <a:pt x="137" y="856"/>
                  </a:lnTo>
                  <a:lnTo>
                    <a:pt x="183" y="879"/>
                  </a:lnTo>
                  <a:lnTo>
                    <a:pt x="331" y="925"/>
                  </a:lnTo>
                  <a:lnTo>
                    <a:pt x="377" y="925"/>
                  </a:lnTo>
                  <a:lnTo>
                    <a:pt x="468" y="925"/>
                  </a:lnTo>
                  <a:lnTo>
                    <a:pt x="491" y="936"/>
                  </a:lnTo>
                  <a:lnTo>
                    <a:pt x="525" y="993"/>
                  </a:lnTo>
                  <a:lnTo>
                    <a:pt x="582" y="993"/>
                  </a:lnTo>
                  <a:lnTo>
                    <a:pt x="582" y="982"/>
                  </a:lnTo>
                  <a:lnTo>
                    <a:pt x="582" y="936"/>
                  </a:lnTo>
                  <a:lnTo>
                    <a:pt x="605" y="914"/>
                  </a:lnTo>
                  <a:lnTo>
                    <a:pt x="651" y="879"/>
                  </a:lnTo>
                  <a:lnTo>
                    <a:pt x="696" y="879"/>
                  </a:lnTo>
                  <a:lnTo>
                    <a:pt x="776" y="868"/>
                  </a:lnTo>
                  <a:lnTo>
                    <a:pt x="868" y="845"/>
                  </a:lnTo>
                  <a:lnTo>
                    <a:pt x="936" y="788"/>
                  </a:lnTo>
                  <a:lnTo>
                    <a:pt x="1062" y="640"/>
                  </a:lnTo>
                  <a:lnTo>
                    <a:pt x="1107" y="640"/>
                  </a:lnTo>
                  <a:lnTo>
                    <a:pt x="1153" y="640"/>
                  </a:lnTo>
                  <a:lnTo>
                    <a:pt x="1233" y="640"/>
                  </a:lnTo>
                  <a:lnTo>
                    <a:pt x="1324" y="628"/>
                  </a:lnTo>
                  <a:lnTo>
                    <a:pt x="1290" y="571"/>
                  </a:lnTo>
                  <a:lnTo>
                    <a:pt x="1278" y="560"/>
                  </a:lnTo>
                  <a:lnTo>
                    <a:pt x="1221" y="480"/>
                  </a:lnTo>
                  <a:lnTo>
                    <a:pt x="1187" y="423"/>
                  </a:lnTo>
                  <a:lnTo>
                    <a:pt x="1210" y="343"/>
                  </a:lnTo>
                  <a:lnTo>
                    <a:pt x="1564" y="69"/>
                  </a:lnTo>
                  <a:lnTo>
                    <a:pt x="1632" y="1"/>
                  </a:lnTo>
                  <a:lnTo>
                    <a:pt x="1518" y="23"/>
                  </a:lnTo>
                  <a:lnTo>
                    <a:pt x="1438" y="80"/>
                  </a:lnTo>
                  <a:lnTo>
                    <a:pt x="1381" y="115"/>
                  </a:lnTo>
                  <a:lnTo>
                    <a:pt x="1278" y="172"/>
                  </a:lnTo>
                  <a:lnTo>
                    <a:pt x="947" y="286"/>
                  </a:lnTo>
                  <a:lnTo>
                    <a:pt x="833" y="297"/>
                  </a:lnTo>
                  <a:lnTo>
                    <a:pt x="719" y="297"/>
                  </a:lnTo>
                  <a:lnTo>
                    <a:pt x="582" y="286"/>
                  </a:lnTo>
                  <a:lnTo>
                    <a:pt x="445" y="252"/>
                  </a:lnTo>
                  <a:lnTo>
                    <a:pt x="445" y="354"/>
                  </a:lnTo>
                  <a:lnTo>
                    <a:pt x="422" y="446"/>
                  </a:lnTo>
                  <a:lnTo>
                    <a:pt x="331" y="468"/>
                  </a:ln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62525" tIns="162525" rIns="162525" bIns="1625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Calibri"/>
                <a:buNone/>
              </a:pPr>
              <a:endPara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27" name="Google Shape;539;p34">
              <a:extLst>
                <a:ext uri="{FF2B5EF4-FFF2-40B4-BE49-F238E27FC236}">
                  <a16:creationId xmlns:a16="http://schemas.microsoft.com/office/drawing/2014/main" id="{E1D429E3-CD1E-FB01-CD4F-4968FA18F97D}"/>
                </a:ext>
              </a:extLst>
            </p:cNvPr>
            <p:cNvSpPr/>
            <p:nvPr/>
          </p:nvSpPr>
          <p:spPr>
            <a:xfrm>
              <a:off x="4806425" y="3585425"/>
              <a:ext cx="12000" cy="11450"/>
            </a:xfrm>
            <a:custGeom>
              <a:avLst/>
              <a:gdLst/>
              <a:ahLst/>
              <a:cxnLst/>
              <a:rect l="l" t="t" r="r" b="b"/>
              <a:pathLst>
                <a:path w="480" h="458" extrusionOk="0">
                  <a:moveTo>
                    <a:pt x="434" y="434"/>
                  </a:moveTo>
                  <a:lnTo>
                    <a:pt x="468" y="377"/>
                  </a:lnTo>
                  <a:lnTo>
                    <a:pt x="479" y="263"/>
                  </a:lnTo>
                  <a:lnTo>
                    <a:pt x="422" y="149"/>
                  </a:lnTo>
                  <a:lnTo>
                    <a:pt x="365" y="46"/>
                  </a:lnTo>
                  <a:lnTo>
                    <a:pt x="308" y="23"/>
                  </a:lnTo>
                  <a:lnTo>
                    <a:pt x="194" y="1"/>
                  </a:lnTo>
                  <a:lnTo>
                    <a:pt x="91" y="46"/>
                  </a:lnTo>
                  <a:lnTo>
                    <a:pt x="34" y="138"/>
                  </a:lnTo>
                  <a:lnTo>
                    <a:pt x="0" y="172"/>
                  </a:lnTo>
                  <a:lnTo>
                    <a:pt x="57" y="332"/>
                  </a:lnTo>
                  <a:lnTo>
                    <a:pt x="91" y="377"/>
                  </a:lnTo>
                  <a:lnTo>
                    <a:pt x="251" y="457"/>
                  </a:lnTo>
                  <a:lnTo>
                    <a:pt x="320" y="457"/>
                  </a:ln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62525" tIns="162525" rIns="162525" bIns="1625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Calibri"/>
                <a:buNone/>
              </a:pPr>
              <a:endPara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28" name="Google Shape;540;p34">
              <a:extLst>
                <a:ext uri="{FF2B5EF4-FFF2-40B4-BE49-F238E27FC236}">
                  <a16:creationId xmlns:a16="http://schemas.microsoft.com/office/drawing/2014/main" id="{0B5E95E9-E601-1B6E-B22B-DCABD3EBBA9E}"/>
                </a:ext>
              </a:extLst>
            </p:cNvPr>
            <p:cNvSpPr/>
            <p:nvPr/>
          </p:nvSpPr>
          <p:spPr>
            <a:xfrm>
              <a:off x="4617550" y="3399400"/>
              <a:ext cx="3725" cy="7450"/>
            </a:xfrm>
            <a:custGeom>
              <a:avLst/>
              <a:gdLst/>
              <a:ahLst/>
              <a:cxnLst/>
              <a:rect l="l" t="t" r="r" b="b"/>
              <a:pathLst>
                <a:path w="149" h="298" extrusionOk="0">
                  <a:moveTo>
                    <a:pt x="103" y="286"/>
                  </a:moveTo>
                  <a:lnTo>
                    <a:pt x="103" y="241"/>
                  </a:lnTo>
                  <a:lnTo>
                    <a:pt x="126" y="172"/>
                  </a:lnTo>
                  <a:lnTo>
                    <a:pt x="126" y="161"/>
                  </a:lnTo>
                  <a:lnTo>
                    <a:pt x="149" y="81"/>
                  </a:lnTo>
                  <a:lnTo>
                    <a:pt x="103" y="47"/>
                  </a:lnTo>
                  <a:lnTo>
                    <a:pt x="69" y="47"/>
                  </a:lnTo>
                  <a:lnTo>
                    <a:pt x="46" y="1"/>
                  </a:lnTo>
                  <a:lnTo>
                    <a:pt x="0" y="47"/>
                  </a:lnTo>
                  <a:lnTo>
                    <a:pt x="46" y="115"/>
                  </a:lnTo>
                  <a:lnTo>
                    <a:pt x="34" y="161"/>
                  </a:lnTo>
                  <a:lnTo>
                    <a:pt x="12" y="218"/>
                  </a:lnTo>
                  <a:lnTo>
                    <a:pt x="34" y="275"/>
                  </a:lnTo>
                  <a:lnTo>
                    <a:pt x="57" y="298"/>
                  </a:ln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62525" tIns="162525" rIns="162525" bIns="1625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Calibri"/>
                <a:buNone/>
              </a:pPr>
              <a:endPara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29" name="Google Shape;541;p34">
              <a:extLst>
                <a:ext uri="{FF2B5EF4-FFF2-40B4-BE49-F238E27FC236}">
                  <a16:creationId xmlns:a16="http://schemas.microsoft.com/office/drawing/2014/main" id="{55C4B1E9-91DA-6333-8019-39A5F2215B22}"/>
                </a:ext>
              </a:extLst>
            </p:cNvPr>
            <p:cNvSpPr/>
            <p:nvPr/>
          </p:nvSpPr>
          <p:spPr>
            <a:xfrm>
              <a:off x="2506275" y="2774600"/>
              <a:ext cx="7175" cy="10300"/>
            </a:xfrm>
            <a:custGeom>
              <a:avLst/>
              <a:gdLst/>
              <a:ahLst/>
              <a:cxnLst/>
              <a:rect l="l" t="t" r="r" b="b"/>
              <a:pathLst>
                <a:path w="287" h="412" extrusionOk="0">
                  <a:moveTo>
                    <a:pt x="286" y="343"/>
                  </a:moveTo>
                  <a:lnTo>
                    <a:pt x="252" y="240"/>
                  </a:lnTo>
                  <a:lnTo>
                    <a:pt x="241" y="217"/>
                  </a:lnTo>
                  <a:lnTo>
                    <a:pt x="218" y="171"/>
                  </a:lnTo>
                  <a:lnTo>
                    <a:pt x="229" y="126"/>
                  </a:lnTo>
                  <a:lnTo>
                    <a:pt x="229" y="114"/>
                  </a:lnTo>
                  <a:lnTo>
                    <a:pt x="195" y="114"/>
                  </a:lnTo>
                  <a:lnTo>
                    <a:pt x="161" y="35"/>
                  </a:lnTo>
                  <a:lnTo>
                    <a:pt x="69" y="0"/>
                  </a:lnTo>
                  <a:lnTo>
                    <a:pt x="24" y="0"/>
                  </a:lnTo>
                  <a:lnTo>
                    <a:pt x="1" y="23"/>
                  </a:lnTo>
                  <a:lnTo>
                    <a:pt x="1" y="69"/>
                  </a:lnTo>
                  <a:lnTo>
                    <a:pt x="47" y="194"/>
                  </a:lnTo>
                  <a:lnTo>
                    <a:pt x="69" y="229"/>
                  </a:lnTo>
                  <a:lnTo>
                    <a:pt x="138" y="251"/>
                  </a:lnTo>
                  <a:lnTo>
                    <a:pt x="81" y="308"/>
                  </a:lnTo>
                  <a:lnTo>
                    <a:pt x="81" y="320"/>
                  </a:lnTo>
                  <a:lnTo>
                    <a:pt x="104" y="365"/>
                  </a:lnTo>
                  <a:lnTo>
                    <a:pt x="229" y="365"/>
                  </a:lnTo>
                  <a:lnTo>
                    <a:pt x="252" y="411"/>
                  </a:lnTo>
                  <a:lnTo>
                    <a:pt x="275" y="400"/>
                  </a:ln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62525" tIns="162525" rIns="162525" bIns="1625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Calibri"/>
                <a:buNone/>
              </a:pPr>
              <a:endPara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30" name="Google Shape;542;p34">
              <a:extLst>
                <a:ext uri="{FF2B5EF4-FFF2-40B4-BE49-F238E27FC236}">
                  <a16:creationId xmlns:a16="http://schemas.microsoft.com/office/drawing/2014/main" id="{30EE8D21-F2A6-2D99-CD81-E466E9BDDE67}"/>
                </a:ext>
              </a:extLst>
            </p:cNvPr>
            <p:cNvSpPr/>
            <p:nvPr/>
          </p:nvSpPr>
          <p:spPr>
            <a:xfrm>
              <a:off x="2497450" y="2737500"/>
              <a:ext cx="12000" cy="14300"/>
            </a:xfrm>
            <a:custGeom>
              <a:avLst/>
              <a:gdLst/>
              <a:ahLst/>
              <a:cxnLst/>
              <a:rect l="l" t="t" r="r" b="b"/>
              <a:pathLst>
                <a:path w="480" h="572" extrusionOk="0">
                  <a:moveTo>
                    <a:pt x="411" y="571"/>
                  </a:moveTo>
                  <a:lnTo>
                    <a:pt x="445" y="537"/>
                  </a:lnTo>
                  <a:lnTo>
                    <a:pt x="445" y="503"/>
                  </a:lnTo>
                  <a:lnTo>
                    <a:pt x="411" y="457"/>
                  </a:lnTo>
                  <a:lnTo>
                    <a:pt x="377" y="469"/>
                  </a:lnTo>
                  <a:lnTo>
                    <a:pt x="354" y="514"/>
                  </a:lnTo>
                  <a:lnTo>
                    <a:pt x="354" y="560"/>
                  </a:lnTo>
                  <a:lnTo>
                    <a:pt x="365" y="571"/>
                  </a:lnTo>
                  <a:close/>
                  <a:moveTo>
                    <a:pt x="137" y="457"/>
                  </a:moveTo>
                  <a:lnTo>
                    <a:pt x="171" y="423"/>
                  </a:lnTo>
                  <a:lnTo>
                    <a:pt x="171" y="252"/>
                  </a:lnTo>
                  <a:lnTo>
                    <a:pt x="183" y="218"/>
                  </a:lnTo>
                  <a:lnTo>
                    <a:pt x="160" y="195"/>
                  </a:lnTo>
                  <a:lnTo>
                    <a:pt x="126" y="172"/>
                  </a:lnTo>
                  <a:lnTo>
                    <a:pt x="34" y="138"/>
                  </a:lnTo>
                  <a:lnTo>
                    <a:pt x="23" y="160"/>
                  </a:lnTo>
                  <a:lnTo>
                    <a:pt x="0" y="195"/>
                  </a:lnTo>
                  <a:lnTo>
                    <a:pt x="12" y="412"/>
                  </a:lnTo>
                  <a:lnTo>
                    <a:pt x="34" y="480"/>
                  </a:lnTo>
                  <a:lnTo>
                    <a:pt x="69" y="503"/>
                  </a:lnTo>
                  <a:close/>
                  <a:moveTo>
                    <a:pt x="365" y="252"/>
                  </a:moveTo>
                  <a:lnTo>
                    <a:pt x="480" y="229"/>
                  </a:lnTo>
                  <a:lnTo>
                    <a:pt x="354" y="138"/>
                  </a:lnTo>
                  <a:lnTo>
                    <a:pt x="320" y="81"/>
                  </a:lnTo>
                  <a:lnTo>
                    <a:pt x="320" y="46"/>
                  </a:lnTo>
                  <a:lnTo>
                    <a:pt x="274" y="1"/>
                  </a:lnTo>
                  <a:lnTo>
                    <a:pt x="240" y="24"/>
                  </a:lnTo>
                  <a:lnTo>
                    <a:pt x="228" y="69"/>
                  </a:lnTo>
                  <a:lnTo>
                    <a:pt x="240" y="138"/>
                  </a:lnTo>
                  <a:lnTo>
                    <a:pt x="194" y="195"/>
                  </a:lnTo>
                  <a:lnTo>
                    <a:pt x="217" y="252"/>
                  </a:lnTo>
                  <a:lnTo>
                    <a:pt x="274" y="275"/>
                  </a:ln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62525" tIns="162525" rIns="162525" bIns="1625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Calibri"/>
                <a:buNone/>
              </a:pPr>
              <a:endPara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31" name="Google Shape;543;p34">
              <a:extLst>
                <a:ext uri="{FF2B5EF4-FFF2-40B4-BE49-F238E27FC236}">
                  <a16:creationId xmlns:a16="http://schemas.microsoft.com/office/drawing/2014/main" id="{00BE4F5C-30A0-C4A3-F8C2-541C011CB088}"/>
                </a:ext>
              </a:extLst>
            </p:cNvPr>
            <p:cNvSpPr/>
            <p:nvPr/>
          </p:nvSpPr>
          <p:spPr>
            <a:xfrm>
              <a:off x="2360200" y="2833075"/>
              <a:ext cx="3175" cy="6025"/>
            </a:xfrm>
            <a:custGeom>
              <a:avLst/>
              <a:gdLst/>
              <a:ahLst/>
              <a:cxnLst/>
              <a:rect l="l" t="t" r="r" b="b"/>
              <a:pathLst>
                <a:path w="127" h="241" extrusionOk="0">
                  <a:moveTo>
                    <a:pt x="126" y="138"/>
                  </a:moveTo>
                  <a:lnTo>
                    <a:pt x="126" y="58"/>
                  </a:lnTo>
                  <a:lnTo>
                    <a:pt x="1" y="1"/>
                  </a:lnTo>
                  <a:lnTo>
                    <a:pt x="1" y="46"/>
                  </a:lnTo>
                  <a:lnTo>
                    <a:pt x="12" y="69"/>
                  </a:lnTo>
                  <a:lnTo>
                    <a:pt x="58" y="81"/>
                  </a:lnTo>
                  <a:lnTo>
                    <a:pt x="69" y="115"/>
                  </a:lnTo>
                  <a:lnTo>
                    <a:pt x="58" y="195"/>
                  </a:lnTo>
                  <a:lnTo>
                    <a:pt x="81" y="240"/>
                  </a:ln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62525" tIns="162525" rIns="162525" bIns="1625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Calibri"/>
                <a:buNone/>
              </a:pPr>
              <a:endPara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32" name="Google Shape;544;p34">
              <a:extLst>
                <a:ext uri="{FF2B5EF4-FFF2-40B4-BE49-F238E27FC236}">
                  <a16:creationId xmlns:a16="http://schemas.microsoft.com/office/drawing/2014/main" id="{478A87AE-6412-A6E9-171B-5A3493E176D4}"/>
                </a:ext>
              </a:extLst>
            </p:cNvPr>
            <p:cNvSpPr/>
            <p:nvPr/>
          </p:nvSpPr>
          <p:spPr>
            <a:xfrm>
              <a:off x="3369625" y="2448500"/>
              <a:ext cx="92750" cy="36525"/>
            </a:xfrm>
            <a:custGeom>
              <a:avLst/>
              <a:gdLst/>
              <a:ahLst/>
              <a:cxnLst/>
              <a:rect l="l" t="t" r="r" b="b"/>
              <a:pathLst>
                <a:path w="3710" h="1461" extrusionOk="0">
                  <a:moveTo>
                    <a:pt x="217" y="1301"/>
                  </a:moveTo>
                  <a:lnTo>
                    <a:pt x="194" y="1278"/>
                  </a:lnTo>
                  <a:lnTo>
                    <a:pt x="92" y="1347"/>
                  </a:lnTo>
                  <a:lnTo>
                    <a:pt x="0" y="1347"/>
                  </a:lnTo>
                  <a:lnTo>
                    <a:pt x="23" y="1370"/>
                  </a:lnTo>
                  <a:lnTo>
                    <a:pt x="35" y="1404"/>
                  </a:lnTo>
                  <a:lnTo>
                    <a:pt x="137" y="1461"/>
                  </a:lnTo>
                  <a:close/>
                  <a:moveTo>
                    <a:pt x="2146" y="1004"/>
                  </a:moveTo>
                  <a:lnTo>
                    <a:pt x="2146" y="982"/>
                  </a:lnTo>
                  <a:lnTo>
                    <a:pt x="2134" y="982"/>
                  </a:lnTo>
                  <a:lnTo>
                    <a:pt x="2112" y="1004"/>
                  </a:lnTo>
                  <a:lnTo>
                    <a:pt x="1929" y="982"/>
                  </a:lnTo>
                  <a:lnTo>
                    <a:pt x="1906" y="1073"/>
                  </a:lnTo>
                  <a:lnTo>
                    <a:pt x="1826" y="1130"/>
                  </a:lnTo>
                  <a:lnTo>
                    <a:pt x="1826" y="1233"/>
                  </a:lnTo>
                  <a:lnTo>
                    <a:pt x="1906" y="1324"/>
                  </a:lnTo>
                  <a:lnTo>
                    <a:pt x="1940" y="1347"/>
                  </a:lnTo>
                  <a:lnTo>
                    <a:pt x="2020" y="1358"/>
                  </a:lnTo>
                  <a:lnTo>
                    <a:pt x="2112" y="1301"/>
                  </a:lnTo>
                  <a:lnTo>
                    <a:pt x="2146" y="1244"/>
                  </a:lnTo>
                  <a:lnTo>
                    <a:pt x="2157" y="1130"/>
                  </a:lnTo>
                  <a:lnTo>
                    <a:pt x="2146" y="1073"/>
                  </a:lnTo>
                  <a:close/>
                  <a:moveTo>
                    <a:pt x="765" y="1119"/>
                  </a:moveTo>
                  <a:lnTo>
                    <a:pt x="833" y="1061"/>
                  </a:lnTo>
                  <a:lnTo>
                    <a:pt x="833" y="1027"/>
                  </a:lnTo>
                  <a:lnTo>
                    <a:pt x="822" y="993"/>
                  </a:lnTo>
                  <a:lnTo>
                    <a:pt x="742" y="947"/>
                  </a:lnTo>
                  <a:lnTo>
                    <a:pt x="719" y="947"/>
                  </a:lnTo>
                  <a:lnTo>
                    <a:pt x="685" y="970"/>
                  </a:lnTo>
                  <a:lnTo>
                    <a:pt x="662" y="1027"/>
                  </a:lnTo>
                  <a:lnTo>
                    <a:pt x="696" y="1096"/>
                  </a:lnTo>
                  <a:lnTo>
                    <a:pt x="731" y="1119"/>
                  </a:lnTo>
                  <a:close/>
                  <a:moveTo>
                    <a:pt x="1427" y="788"/>
                  </a:moveTo>
                  <a:lnTo>
                    <a:pt x="1598" y="651"/>
                  </a:lnTo>
                  <a:lnTo>
                    <a:pt x="1598" y="605"/>
                  </a:lnTo>
                  <a:lnTo>
                    <a:pt x="1461" y="616"/>
                  </a:lnTo>
                  <a:lnTo>
                    <a:pt x="1301" y="765"/>
                  </a:lnTo>
                  <a:lnTo>
                    <a:pt x="1256" y="776"/>
                  </a:lnTo>
                  <a:lnTo>
                    <a:pt x="1119" y="788"/>
                  </a:lnTo>
                  <a:lnTo>
                    <a:pt x="1050" y="788"/>
                  </a:lnTo>
                  <a:lnTo>
                    <a:pt x="993" y="822"/>
                  </a:lnTo>
                  <a:lnTo>
                    <a:pt x="1016" y="856"/>
                  </a:lnTo>
                  <a:lnTo>
                    <a:pt x="1073" y="1004"/>
                  </a:lnTo>
                  <a:lnTo>
                    <a:pt x="1176" y="1130"/>
                  </a:lnTo>
                  <a:lnTo>
                    <a:pt x="1256" y="1107"/>
                  </a:lnTo>
                  <a:lnTo>
                    <a:pt x="1301" y="1073"/>
                  </a:lnTo>
                  <a:lnTo>
                    <a:pt x="1358" y="993"/>
                  </a:lnTo>
                  <a:close/>
                  <a:moveTo>
                    <a:pt x="3082" y="970"/>
                  </a:moveTo>
                  <a:lnTo>
                    <a:pt x="3298" y="902"/>
                  </a:lnTo>
                  <a:lnTo>
                    <a:pt x="3344" y="765"/>
                  </a:lnTo>
                  <a:lnTo>
                    <a:pt x="3390" y="605"/>
                  </a:lnTo>
                  <a:lnTo>
                    <a:pt x="3390" y="502"/>
                  </a:lnTo>
                  <a:lnTo>
                    <a:pt x="3355" y="457"/>
                  </a:lnTo>
                  <a:lnTo>
                    <a:pt x="3344" y="457"/>
                  </a:lnTo>
                  <a:lnTo>
                    <a:pt x="3287" y="457"/>
                  </a:lnTo>
                  <a:lnTo>
                    <a:pt x="3241" y="491"/>
                  </a:lnTo>
                  <a:lnTo>
                    <a:pt x="3230" y="571"/>
                  </a:lnTo>
                  <a:lnTo>
                    <a:pt x="3127" y="765"/>
                  </a:lnTo>
                  <a:lnTo>
                    <a:pt x="3059" y="936"/>
                  </a:lnTo>
                  <a:lnTo>
                    <a:pt x="2956" y="1016"/>
                  </a:lnTo>
                  <a:lnTo>
                    <a:pt x="2853" y="1050"/>
                  </a:lnTo>
                  <a:lnTo>
                    <a:pt x="2865" y="1061"/>
                  </a:lnTo>
                  <a:lnTo>
                    <a:pt x="2967" y="1073"/>
                  </a:lnTo>
                  <a:close/>
                  <a:moveTo>
                    <a:pt x="274" y="685"/>
                  </a:moveTo>
                  <a:lnTo>
                    <a:pt x="343" y="616"/>
                  </a:lnTo>
                  <a:lnTo>
                    <a:pt x="365" y="571"/>
                  </a:lnTo>
                  <a:lnTo>
                    <a:pt x="343" y="502"/>
                  </a:lnTo>
                  <a:lnTo>
                    <a:pt x="377" y="479"/>
                  </a:lnTo>
                  <a:lnTo>
                    <a:pt x="365" y="422"/>
                  </a:lnTo>
                  <a:lnTo>
                    <a:pt x="320" y="365"/>
                  </a:lnTo>
                  <a:lnTo>
                    <a:pt x="217" y="365"/>
                  </a:lnTo>
                  <a:lnTo>
                    <a:pt x="160" y="445"/>
                  </a:lnTo>
                  <a:lnTo>
                    <a:pt x="251" y="616"/>
                  </a:lnTo>
                  <a:lnTo>
                    <a:pt x="263" y="685"/>
                  </a:lnTo>
                  <a:close/>
                  <a:moveTo>
                    <a:pt x="3470" y="308"/>
                  </a:moveTo>
                  <a:lnTo>
                    <a:pt x="3595" y="263"/>
                  </a:lnTo>
                  <a:lnTo>
                    <a:pt x="3675" y="217"/>
                  </a:lnTo>
                  <a:lnTo>
                    <a:pt x="3686" y="91"/>
                  </a:lnTo>
                  <a:lnTo>
                    <a:pt x="3709" y="46"/>
                  </a:lnTo>
                  <a:lnTo>
                    <a:pt x="3686" y="0"/>
                  </a:lnTo>
                  <a:lnTo>
                    <a:pt x="3652" y="34"/>
                  </a:lnTo>
                  <a:lnTo>
                    <a:pt x="3629" y="91"/>
                  </a:lnTo>
                  <a:lnTo>
                    <a:pt x="3538" y="114"/>
                  </a:lnTo>
                  <a:lnTo>
                    <a:pt x="3424" y="171"/>
                  </a:lnTo>
                  <a:lnTo>
                    <a:pt x="3401" y="217"/>
                  </a:lnTo>
                  <a:lnTo>
                    <a:pt x="3367" y="343"/>
                  </a:lnTo>
                  <a:lnTo>
                    <a:pt x="3424" y="354"/>
                  </a:lnTo>
                  <a:close/>
                </a:path>
              </a:pathLst>
            </a:custGeom>
            <a:grpFill/>
            <a:ln w="9525" cap="flat" cmpd="sng">
              <a:noFill/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62525" tIns="162525" rIns="162525" bIns="1625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200"/>
                <a:buFont typeface="Calibri"/>
                <a:buNone/>
              </a:pPr>
              <a:endParaRPr sz="3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680769562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3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18" grpId="0"/>
      <p:bldP spid="19" grpId="0"/>
      <p:bldP spid="2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hlinkClick r:id="rId2"/>
            <a:extLst>
              <a:ext uri="{FF2B5EF4-FFF2-40B4-BE49-F238E27FC236}">
                <a16:creationId xmlns:a16="http://schemas.microsoft.com/office/drawing/2014/main" id="{C9487049-5239-966F-1A30-775D206945DE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7104" y="333043"/>
            <a:ext cx="2974776" cy="1889680"/>
          </a:xfrm>
          <a:prstGeom prst="rect">
            <a:avLst/>
          </a:prstGeom>
          <a:ln>
            <a:noFill/>
          </a:ln>
        </p:spPr>
      </p:pic>
      <p:pic>
        <p:nvPicPr>
          <p:cNvPr id="3" name="Picture 2">
            <a:hlinkClick r:id="rId4"/>
            <a:extLst>
              <a:ext uri="{FF2B5EF4-FFF2-40B4-BE49-F238E27FC236}">
                <a16:creationId xmlns:a16="http://schemas.microsoft.com/office/drawing/2014/main" id="{3147DC64-5322-939A-8C68-EA9F86A1DAA8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20092" y="333042"/>
            <a:ext cx="2974776" cy="1889680"/>
          </a:xfrm>
          <a:prstGeom prst="rect">
            <a:avLst/>
          </a:prstGeom>
          <a:ln>
            <a:noFill/>
          </a:ln>
        </p:spPr>
      </p:pic>
      <p:pic>
        <p:nvPicPr>
          <p:cNvPr id="4" name="Picture 3">
            <a:hlinkClick r:id="rId6"/>
            <a:extLst>
              <a:ext uri="{FF2B5EF4-FFF2-40B4-BE49-F238E27FC236}">
                <a16:creationId xmlns:a16="http://schemas.microsoft.com/office/drawing/2014/main" id="{93348505-1105-7B51-D7D6-5A043F872DCD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63080" y="333042"/>
            <a:ext cx="2976245" cy="1889679"/>
          </a:xfrm>
          <a:prstGeom prst="rect">
            <a:avLst/>
          </a:prstGeom>
          <a:ln>
            <a:noFill/>
          </a:ln>
        </p:spPr>
      </p:pic>
      <p:pic>
        <p:nvPicPr>
          <p:cNvPr id="5" name="Picture 4">
            <a:hlinkClick r:id="rId8"/>
            <a:extLst>
              <a:ext uri="{FF2B5EF4-FFF2-40B4-BE49-F238E27FC236}">
                <a16:creationId xmlns:a16="http://schemas.microsoft.com/office/drawing/2014/main" id="{9A7E5413-6848-BCA8-79CC-5FF66F4A16D6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5560" y="2431681"/>
            <a:ext cx="3106320" cy="1972267"/>
          </a:xfrm>
          <a:prstGeom prst="rect">
            <a:avLst/>
          </a:prstGeom>
        </p:spPr>
      </p:pic>
      <p:pic>
        <p:nvPicPr>
          <p:cNvPr id="6" name="Picture 5">
            <a:hlinkClick r:id="rId10"/>
            <a:extLst>
              <a:ext uri="{FF2B5EF4-FFF2-40B4-BE49-F238E27FC236}">
                <a16:creationId xmlns:a16="http://schemas.microsoft.com/office/drawing/2014/main" id="{25ECFF74-84C5-28CA-684B-C9C5FED47078}"/>
              </a:ext>
            </a:extLst>
          </p:cNvPr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61613" y="2484159"/>
            <a:ext cx="2976244" cy="1889678"/>
          </a:xfrm>
          <a:prstGeom prst="rect">
            <a:avLst/>
          </a:prstGeom>
        </p:spPr>
      </p:pic>
      <p:pic>
        <p:nvPicPr>
          <p:cNvPr id="7" name="Picture 6">
            <a:hlinkClick r:id="rId12"/>
            <a:extLst>
              <a:ext uri="{FF2B5EF4-FFF2-40B4-BE49-F238E27FC236}">
                <a16:creationId xmlns:a16="http://schemas.microsoft.com/office/drawing/2014/main" id="{BAEEFC3B-2DC5-2BCA-270C-5D2189F81820}"/>
              </a:ext>
            </a:extLst>
          </p:cNvPr>
          <p:cNvPicPr>
            <a:picLocks noChangeAspect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20092" y="2484159"/>
            <a:ext cx="2976243" cy="1889678"/>
          </a:xfrm>
          <a:prstGeom prst="rect">
            <a:avLst/>
          </a:prstGeom>
        </p:spPr>
      </p:pic>
      <p:pic>
        <p:nvPicPr>
          <p:cNvPr id="8" name="Picture 7">
            <a:hlinkClick r:id="rId14"/>
            <a:extLst>
              <a:ext uri="{FF2B5EF4-FFF2-40B4-BE49-F238E27FC236}">
                <a16:creationId xmlns:a16="http://schemas.microsoft.com/office/drawing/2014/main" id="{11718315-C469-2697-2E0D-3200B678DF0B}"/>
              </a:ext>
            </a:extLst>
          </p:cNvPr>
          <p:cNvPicPr>
            <a:picLocks noChangeAspect="1"/>
          </p:cNvPicPr>
          <p:nvPr/>
        </p:nvPicPr>
        <p:blipFill>
          <a:blip r:embed="rId1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00191" y="4623353"/>
            <a:ext cx="2974773" cy="1889678"/>
          </a:xfrm>
          <a:prstGeom prst="rect">
            <a:avLst/>
          </a:prstGeom>
        </p:spPr>
      </p:pic>
      <p:pic>
        <p:nvPicPr>
          <p:cNvPr id="9" name="Picture 8">
            <a:hlinkClick r:id="rId16"/>
            <a:extLst>
              <a:ext uri="{FF2B5EF4-FFF2-40B4-BE49-F238E27FC236}">
                <a16:creationId xmlns:a16="http://schemas.microsoft.com/office/drawing/2014/main" id="{97DE6FB9-EF61-03D2-0ACA-59235AD30866}"/>
              </a:ext>
            </a:extLst>
          </p:cNvPr>
          <p:cNvPicPr>
            <a:picLocks noChangeAspect="1"/>
          </p:cNvPicPr>
          <p:nvPr/>
        </p:nvPicPr>
        <p:blipFill>
          <a:blip r:embed="rId1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84453" y="4635275"/>
            <a:ext cx="2974773" cy="1889678"/>
          </a:xfrm>
          <a:prstGeom prst="rect">
            <a:avLst/>
          </a:prstGeom>
        </p:spPr>
      </p:pic>
      <p:pic>
        <p:nvPicPr>
          <p:cNvPr id="10" name="Picture 9">
            <a:hlinkClick r:id="rId18"/>
            <a:extLst>
              <a:ext uri="{FF2B5EF4-FFF2-40B4-BE49-F238E27FC236}">
                <a16:creationId xmlns:a16="http://schemas.microsoft.com/office/drawing/2014/main" id="{34C01851-67B8-C1D2-266F-0822B984DF34}"/>
              </a:ext>
            </a:extLst>
          </p:cNvPr>
          <p:cNvPicPr>
            <a:picLocks noChangeAspect="1"/>
          </p:cNvPicPr>
          <p:nvPr/>
        </p:nvPicPr>
        <p:blipFill>
          <a:blip r:embed="rId1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7199" y="4612906"/>
            <a:ext cx="3009987" cy="19120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3150770"/>
      </p:ext>
    </p:extLst>
  </p:cSld>
  <p:clrMapOvr>
    <a:masterClrMapping/>
  </p:clrMapOvr>
  <p:transition spd="slow">
    <p:push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FEA5C6A5-2CBC-0402-151C-1E55038595AB}"/>
              </a:ext>
            </a:extLst>
          </p:cNvPr>
          <p:cNvSpPr txBox="1"/>
          <p:nvPr/>
        </p:nvSpPr>
        <p:spPr>
          <a:xfrm>
            <a:off x="6798365" y="99391"/>
            <a:ext cx="5029200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150000"/>
              </a:lnSpc>
              <a:spcBef>
                <a:spcPct val="0"/>
              </a:spcBef>
              <a:buNone/>
            </a:pPr>
            <a:r>
              <a:rPr lang="fa-IR" altLang="en-US" sz="3200" b="1" dirty="0">
                <a:solidFill>
                  <a:srgbClr val="FFC000"/>
                </a:solidFill>
                <a:latin typeface="Damavand ExtraBold" panose="00000900000000000000" pitchFamily="2" charset="-78"/>
                <a:cs typeface="B Yekan" panose="00000400000000000000" pitchFamily="2" charset="-78"/>
              </a:rPr>
              <a:t>تیتر اصلی </a:t>
            </a:r>
            <a:r>
              <a:rPr lang="fa-IR" altLang="en-US" sz="3200" b="1" dirty="0">
                <a:solidFill>
                  <a:srgbClr val="4472C4"/>
                </a:solidFill>
                <a:latin typeface="Damavand ExtraBold" panose="00000900000000000000" pitchFamily="2" charset="-78"/>
                <a:cs typeface="B Yekan" panose="00000400000000000000" pitchFamily="2" charset="-78"/>
              </a:rPr>
              <a:t>عنوان را وارد نمایید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1100708-39B2-0AB7-ECCA-30828B9D7C57}"/>
              </a:ext>
            </a:extLst>
          </p:cNvPr>
          <p:cNvSpPr txBox="1"/>
          <p:nvPr/>
        </p:nvSpPr>
        <p:spPr>
          <a:xfrm>
            <a:off x="4094922" y="763922"/>
            <a:ext cx="7732643" cy="184665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250000"/>
              </a:lnSpc>
            </a:pPr>
            <a:r>
              <a:rPr lang="fa-IR" sz="1600" dirty="0">
                <a:solidFill>
                  <a:srgbClr val="414141"/>
                </a:solidFill>
                <a:latin typeface="Kalameh" pitchFamily="2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600" dirty="0">
                <a:solidFill>
                  <a:srgbClr val="414141"/>
                </a:solidFill>
                <a:latin typeface="Kalameh" pitchFamily="2" charset="-78"/>
                <a:cs typeface="B Yekan" panose="00000400000000000000" pitchFamily="2" charset="-78"/>
              </a:rPr>
              <a:t> </a:t>
            </a:r>
            <a:r>
              <a:rPr lang="fa-IR" sz="1600" dirty="0">
                <a:solidFill>
                  <a:srgbClr val="414141"/>
                </a:solidFill>
                <a:latin typeface="Kalameh" pitchFamily="2" charset="-78"/>
                <a:cs typeface="B Yekan" panose="00000400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کنید.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E6179BA-A50E-32B8-AA7A-D31F22C6E8BB}"/>
              </a:ext>
            </a:extLst>
          </p:cNvPr>
          <p:cNvSpPr txBox="1"/>
          <p:nvPr/>
        </p:nvSpPr>
        <p:spPr>
          <a:xfrm>
            <a:off x="364435" y="2650337"/>
            <a:ext cx="10379764" cy="184665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250000"/>
              </a:lnSpc>
            </a:pPr>
            <a:r>
              <a:rPr lang="fa-IR" sz="1600" dirty="0">
                <a:solidFill>
                  <a:srgbClr val="414141"/>
                </a:solidFill>
                <a:latin typeface="Kalameh" pitchFamily="2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600" dirty="0">
                <a:solidFill>
                  <a:srgbClr val="414141"/>
                </a:solidFill>
                <a:latin typeface="Kalameh" pitchFamily="2" charset="-78"/>
                <a:cs typeface="B Yekan" panose="00000400000000000000" pitchFamily="2" charset="-78"/>
              </a:rPr>
              <a:t> </a:t>
            </a:r>
            <a:r>
              <a:rPr lang="fa-IR" sz="1600" dirty="0">
                <a:solidFill>
                  <a:srgbClr val="414141"/>
                </a:solidFill>
                <a:latin typeface="Kalameh" pitchFamily="2" charset="-78"/>
                <a:cs typeface="B Yekan" panose="00000400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کنید. فروشگاه مینارو ارائه دهنده انواع فایل های کاربردی با بهترین کیفیت این متن تست می باشد</a:t>
            </a:r>
          </a:p>
        </p:txBody>
      </p:sp>
    </p:spTree>
    <p:extLst>
      <p:ext uri="{BB962C8B-B14F-4D97-AF65-F5344CB8AC3E}">
        <p14:creationId xmlns:p14="http://schemas.microsoft.com/office/powerpoint/2010/main" val="2762050407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0B86694F-0B7D-9524-8DFC-38D78FDD86DC}"/>
              </a:ext>
            </a:extLst>
          </p:cNvPr>
          <p:cNvSpPr txBox="1"/>
          <p:nvPr/>
        </p:nvSpPr>
        <p:spPr>
          <a:xfrm>
            <a:off x="8153400" y="2502312"/>
            <a:ext cx="3056677" cy="22467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/>
            <a:r>
              <a:rPr lang="fa-IR" sz="2800" b="1" dirty="0">
                <a:solidFill>
                  <a:srgbClr val="4472C4"/>
                </a:solidFill>
                <a:latin typeface="Kalameh" pitchFamily="2" charset="-78"/>
                <a:cs typeface="B Yekan" panose="00000400000000000000" pitchFamily="2" charset="-78"/>
              </a:rPr>
              <a:t>تیتر عنوان موضوع</a:t>
            </a:r>
          </a:p>
          <a:p>
            <a:pPr algn="justLow" rtl="1"/>
            <a:endParaRPr lang="fa-IR" sz="2000" b="1" dirty="0">
              <a:latin typeface="Kalameh" pitchFamily="2" charset="-78"/>
              <a:cs typeface="B Yekan" panose="00000400000000000000" pitchFamily="2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600" dirty="0">
                <a:latin typeface="Kalameh" pitchFamily="2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باشد.</a:t>
            </a:r>
            <a:endParaRPr lang="en-US" sz="1600" dirty="0">
              <a:latin typeface="Kalameh" pitchFamily="2" charset="-78"/>
              <a:cs typeface="B Yekan" panose="00000400000000000000" pitchFamily="2" charset="-78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E636392-CBEB-2BCC-F0F0-F0F651156111}"/>
              </a:ext>
            </a:extLst>
          </p:cNvPr>
          <p:cNvSpPr txBox="1"/>
          <p:nvPr/>
        </p:nvSpPr>
        <p:spPr>
          <a:xfrm>
            <a:off x="4632960" y="2497757"/>
            <a:ext cx="3056677" cy="22467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/>
            <a:r>
              <a:rPr lang="fa-IR" sz="2800" b="1" dirty="0">
                <a:solidFill>
                  <a:srgbClr val="4472C4"/>
                </a:solidFill>
                <a:latin typeface="Kalameh" pitchFamily="2" charset="-78"/>
                <a:cs typeface="B Yekan" panose="00000400000000000000" pitchFamily="2" charset="-78"/>
              </a:rPr>
              <a:t>تیتر عنوان موضوع</a:t>
            </a:r>
          </a:p>
          <a:p>
            <a:pPr algn="justLow" rtl="1"/>
            <a:endParaRPr lang="fa-IR" sz="2000" b="1" dirty="0">
              <a:latin typeface="Kalameh" pitchFamily="2" charset="-78"/>
              <a:cs typeface="B Yekan" panose="00000400000000000000" pitchFamily="2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600" dirty="0">
                <a:latin typeface="Kalameh" pitchFamily="2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باشد.</a:t>
            </a:r>
            <a:endParaRPr lang="en-US" sz="1600" dirty="0">
              <a:latin typeface="Kalameh" pitchFamily="2" charset="-78"/>
              <a:cs typeface="B Yekan" panose="00000400000000000000" pitchFamily="2" charset="-78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08092E5-AF72-C976-41E8-2864A00BF6D1}"/>
              </a:ext>
            </a:extLst>
          </p:cNvPr>
          <p:cNvSpPr txBox="1"/>
          <p:nvPr/>
        </p:nvSpPr>
        <p:spPr>
          <a:xfrm>
            <a:off x="1112520" y="2497757"/>
            <a:ext cx="3056677" cy="22467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/>
            <a:r>
              <a:rPr lang="fa-IR" sz="2800" b="1" dirty="0">
                <a:solidFill>
                  <a:srgbClr val="4472C4"/>
                </a:solidFill>
                <a:latin typeface="Kalameh" pitchFamily="2" charset="-78"/>
                <a:cs typeface="B Yekan" panose="00000400000000000000" pitchFamily="2" charset="-78"/>
              </a:rPr>
              <a:t>تیتر عنوان موضوع</a:t>
            </a:r>
          </a:p>
          <a:p>
            <a:pPr algn="justLow" rtl="1"/>
            <a:endParaRPr lang="fa-IR" sz="2000" b="1" dirty="0">
              <a:latin typeface="Kalameh" pitchFamily="2" charset="-78"/>
              <a:cs typeface="B Yekan" panose="00000400000000000000" pitchFamily="2" charset="-78"/>
            </a:endParaRPr>
          </a:p>
          <a:p>
            <a:pPr algn="justLow" rtl="1">
              <a:lnSpc>
                <a:spcPct val="200000"/>
              </a:lnSpc>
            </a:pPr>
            <a:r>
              <a:rPr lang="fa-IR" sz="1600" dirty="0">
                <a:latin typeface="Kalameh" pitchFamily="2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باشد.</a:t>
            </a:r>
            <a:endParaRPr lang="en-US" sz="1600" dirty="0">
              <a:latin typeface="Kalameh" pitchFamily="2" charset="-78"/>
              <a:cs typeface="B Yekan" panose="00000400000000000000" pitchFamily="2" charset="-78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55582C7-ED76-41C8-25C7-ADF5834D357B}"/>
              </a:ext>
            </a:extLst>
          </p:cNvPr>
          <p:cNvSpPr txBox="1"/>
          <p:nvPr/>
        </p:nvSpPr>
        <p:spPr>
          <a:xfrm>
            <a:off x="6798365" y="99391"/>
            <a:ext cx="5029200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150000"/>
              </a:lnSpc>
              <a:spcBef>
                <a:spcPct val="0"/>
              </a:spcBef>
              <a:buNone/>
            </a:pPr>
            <a:r>
              <a:rPr lang="fa-IR" altLang="en-US" sz="3200" b="1" dirty="0">
                <a:solidFill>
                  <a:srgbClr val="FFC000"/>
                </a:solidFill>
                <a:latin typeface="Damavand ExtraBold" panose="00000900000000000000" pitchFamily="2" charset="-78"/>
                <a:cs typeface="B Yekan" panose="00000400000000000000" pitchFamily="2" charset="-78"/>
              </a:rPr>
              <a:t>تیتر اصلی </a:t>
            </a:r>
            <a:r>
              <a:rPr lang="fa-IR" altLang="en-US" sz="3200" b="1" dirty="0">
                <a:solidFill>
                  <a:srgbClr val="4472C4"/>
                </a:solidFill>
                <a:latin typeface="Damavand ExtraBold" panose="00000900000000000000" pitchFamily="2" charset="-78"/>
                <a:cs typeface="B Yekan" panose="00000400000000000000" pitchFamily="2" charset="-78"/>
              </a:rPr>
              <a:t>عنوان را وارد نمایید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0DB9DAC-9315-476A-19F5-16A069B1BB40}"/>
              </a:ext>
            </a:extLst>
          </p:cNvPr>
          <p:cNvSpPr txBox="1"/>
          <p:nvPr/>
        </p:nvSpPr>
        <p:spPr>
          <a:xfrm>
            <a:off x="177422" y="763922"/>
            <a:ext cx="11650144" cy="123110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250000"/>
              </a:lnSpc>
            </a:pPr>
            <a:r>
              <a:rPr lang="fa-IR" sz="1600" dirty="0">
                <a:solidFill>
                  <a:srgbClr val="414141"/>
                </a:solidFill>
                <a:latin typeface="Kalameh" pitchFamily="2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600" dirty="0">
                <a:solidFill>
                  <a:srgbClr val="414141"/>
                </a:solidFill>
                <a:latin typeface="Kalameh" pitchFamily="2" charset="-78"/>
                <a:cs typeface="B Yekan" panose="00000400000000000000" pitchFamily="2" charset="-78"/>
              </a:rPr>
              <a:t> </a:t>
            </a:r>
            <a:r>
              <a:rPr lang="fa-IR" sz="1600" dirty="0">
                <a:solidFill>
                  <a:srgbClr val="414141"/>
                </a:solidFill>
                <a:latin typeface="Kalameh" pitchFamily="2" charset="-78"/>
                <a:cs typeface="B Yekan" panose="00000400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کنید. </a:t>
            </a:r>
          </a:p>
        </p:txBody>
      </p:sp>
    </p:spTree>
    <p:extLst>
      <p:ext uri="{BB962C8B-B14F-4D97-AF65-F5344CB8AC3E}">
        <p14:creationId xmlns:p14="http://schemas.microsoft.com/office/powerpoint/2010/main" val="2792418697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占位符 37">
            <a:extLst>
              <a:ext uri="{FF2B5EF4-FFF2-40B4-BE49-F238E27FC236}">
                <a16:creationId xmlns:a16="http://schemas.microsoft.com/office/drawing/2014/main" id="{E6910AF4-0D2C-DF74-C5EC-C9D5D931735A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310368" y="1883402"/>
            <a:ext cx="1853594" cy="1852976"/>
          </a:xfrm>
          <a:custGeom>
            <a:avLst/>
            <a:gdLst>
              <a:gd name="connsiteX0" fmla="*/ 926797 w 1853594"/>
              <a:gd name="connsiteY0" fmla="*/ 0 h 1852976"/>
              <a:gd name="connsiteX1" fmla="*/ 1853594 w 1853594"/>
              <a:gd name="connsiteY1" fmla="*/ 926488 h 1852976"/>
              <a:gd name="connsiteX2" fmla="*/ 926797 w 1853594"/>
              <a:gd name="connsiteY2" fmla="*/ 1852976 h 1852976"/>
              <a:gd name="connsiteX3" fmla="*/ 0 w 1853594"/>
              <a:gd name="connsiteY3" fmla="*/ 926488 h 1852976"/>
              <a:gd name="connsiteX4" fmla="*/ 926797 w 1853594"/>
              <a:gd name="connsiteY4" fmla="*/ 0 h 18529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53594" h="1852976">
                <a:moveTo>
                  <a:pt x="926797" y="0"/>
                </a:moveTo>
                <a:cubicBezTo>
                  <a:pt x="1438653" y="0"/>
                  <a:pt x="1853594" y="414803"/>
                  <a:pt x="1853594" y="926488"/>
                </a:cubicBezTo>
                <a:cubicBezTo>
                  <a:pt x="1853594" y="1438173"/>
                  <a:pt x="1438653" y="1852976"/>
                  <a:pt x="926797" y="1852976"/>
                </a:cubicBezTo>
                <a:cubicBezTo>
                  <a:pt x="414941" y="1852976"/>
                  <a:pt x="0" y="1438173"/>
                  <a:pt x="0" y="926488"/>
                </a:cubicBezTo>
                <a:cubicBezTo>
                  <a:pt x="0" y="414803"/>
                  <a:pt x="414941" y="0"/>
                  <a:pt x="926797" y="0"/>
                </a:cubicBezTo>
                <a:close/>
              </a:path>
            </a:pathLst>
          </a:custGeom>
        </p:spPr>
      </p:pic>
      <p:pic>
        <p:nvPicPr>
          <p:cNvPr id="3" name="图片占位符 38">
            <a:extLst>
              <a:ext uri="{FF2B5EF4-FFF2-40B4-BE49-F238E27FC236}">
                <a16:creationId xmlns:a16="http://schemas.microsoft.com/office/drawing/2014/main" id="{CC4D8D1F-F080-70CE-AD83-5D7875BC087A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019172" y="1883402"/>
            <a:ext cx="1853594" cy="1852976"/>
          </a:xfrm>
          <a:custGeom>
            <a:avLst/>
            <a:gdLst>
              <a:gd name="connsiteX0" fmla="*/ 926797 w 1853594"/>
              <a:gd name="connsiteY0" fmla="*/ 0 h 1852976"/>
              <a:gd name="connsiteX1" fmla="*/ 1853594 w 1853594"/>
              <a:gd name="connsiteY1" fmla="*/ 926488 h 1852976"/>
              <a:gd name="connsiteX2" fmla="*/ 926797 w 1853594"/>
              <a:gd name="connsiteY2" fmla="*/ 1852976 h 1852976"/>
              <a:gd name="connsiteX3" fmla="*/ 0 w 1853594"/>
              <a:gd name="connsiteY3" fmla="*/ 926488 h 1852976"/>
              <a:gd name="connsiteX4" fmla="*/ 926797 w 1853594"/>
              <a:gd name="connsiteY4" fmla="*/ 0 h 18529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53594" h="1852976">
                <a:moveTo>
                  <a:pt x="926797" y="0"/>
                </a:moveTo>
                <a:cubicBezTo>
                  <a:pt x="1438653" y="0"/>
                  <a:pt x="1853594" y="414803"/>
                  <a:pt x="1853594" y="926488"/>
                </a:cubicBezTo>
                <a:cubicBezTo>
                  <a:pt x="1853594" y="1438173"/>
                  <a:pt x="1438653" y="1852976"/>
                  <a:pt x="926797" y="1852976"/>
                </a:cubicBezTo>
                <a:cubicBezTo>
                  <a:pt x="414941" y="1852976"/>
                  <a:pt x="0" y="1438173"/>
                  <a:pt x="0" y="926488"/>
                </a:cubicBezTo>
                <a:cubicBezTo>
                  <a:pt x="0" y="414803"/>
                  <a:pt x="414941" y="0"/>
                  <a:pt x="926797" y="0"/>
                </a:cubicBezTo>
                <a:close/>
              </a:path>
            </a:pathLst>
          </a:custGeom>
        </p:spPr>
      </p:pic>
      <p:pic>
        <p:nvPicPr>
          <p:cNvPr id="4" name="图片占位符 39">
            <a:extLst>
              <a:ext uri="{FF2B5EF4-FFF2-40B4-BE49-F238E27FC236}">
                <a16:creationId xmlns:a16="http://schemas.microsoft.com/office/drawing/2014/main" id="{D0E41207-24DA-AE60-F40A-E14DDE767A6E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735082" y="1881581"/>
            <a:ext cx="1853594" cy="1852976"/>
          </a:xfrm>
          <a:custGeom>
            <a:avLst/>
            <a:gdLst>
              <a:gd name="connsiteX0" fmla="*/ 926797 w 1853594"/>
              <a:gd name="connsiteY0" fmla="*/ 0 h 1852976"/>
              <a:gd name="connsiteX1" fmla="*/ 1853594 w 1853594"/>
              <a:gd name="connsiteY1" fmla="*/ 926488 h 1852976"/>
              <a:gd name="connsiteX2" fmla="*/ 926797 w 1853594"/>
              <a:gd name="connsiteY2" fmla="*/ 1852976 h 1852976"/>
              <a:gd name="connsiteX3" fmla="*/ 0 w 1853594"/>
              <a:gd name="connsiteY3" fmla="*/ 926488 h 1852976"/>
              <a:gd name="connsiteX4" fmla="*/ 926797 w 1853594"/>
              <a:gd name="connsiteY4" fmla="*/ 0 h 18529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53594" h="1852976">
                <a:moveTo>
                  <a:pt x="926797" y="0"/>
                </a:moveTo>
                <a:cubicBezTo>
                  <a:pt x="1438653" y="0"/>
                  <a:pt x="1853594" y="414803"/>
                  <a:pt x="1853594" y="926488"/>
                </a:cubicBezTo>
                <a:cubicBezTo>
                  <a:pt x="1853594" y="1438173"/>
                  <a:pt x="1438653" y="1852976"/>
                  <a:pt x="926797" y="1852976"/>
                </a:cubicBezTo>
                <a:cubicBezTo>
                  <a:pt x="414941" y="1852976"/>
                  <a:pt x="0" y="1438173"/>
                  <a:pt x="0" y="926488"/>
                </a:cubicBezTo>
                <a:cubicBezTo>
                  <a:pt x="0" y="414803"/>
                  <a:pt x="414941" y="0"/>
                  <a:pt x="926797" y="0"/>
                </a:cubicBezTo>
                <a:close/>
              </a:path>
            </a:pathLst>
          </a:custGeom>
        </p:spPr>
      </p:pic>
      <p:grpSp>
        <p:nvGrpSpPr>
          <p:cNvPr id="5" name="1098e766-7eb8-4e03-ac90-6863f181a328">
            <a:extLst>
              <a:ext uri="{FF2B5EF4-FFF2-40B4-BE49-F238E27FC236}">
                <a16:creationId xmlns:a16="http://schemas.microsoft.com/office/drawing/2014/main" id="{7D7CD0B3-71D2-EC3A-1D78-953261EBD81C}"/>
              </a:ext>
            </a:extLst>
          </p:cNvPr>
          <p:cNvGrpSpPr>
            <a:grpSpLocks noChangeAspect="1"/>
          </p:cNvGrpSpPr>
          <p:nvPr/>
        </p:nvGrpSpPr>
        <p:grpSpPr>
          <a:xfrm>
            <a:off x="1693610" y="1271594"/>
            <a:ext cx="8477234" cy="3077064"/>
            <a:chOff x="2211528" y="2165507"/>
            <a:chExt cx="7768945" cy="2819970"/>
          </a:xfrm>
        </p:grpSpPr>
        <p:sp>
          <p:nvSpPr>
            <p:cNvPr id="6" name="Freeform: Shape 1">
              <a:extLst>
                <a:ext uri="{FF2B5EF4-FFF2-40B4-BE49-F238E27FC236}">
                  <a16:creationId xmlns:a16="http://schemas.microsoft.com/office/drawing/2014/main" id="{11A8BC56-2F67-087F-174C-01A5CB5AB787}"/>
                </a:ext>
              </a:extLst>
            </p:cNvPr>
            <p:cNvSpPr>
              <a:spLocks/>
            </p:cNvSpPr>
            <p:nvPr/>
          </p:nvSpPr>
          <p:spPr bwMode="auto">
            <a:xfrm>
              <a:off x="4685897" y="3575492"/>
              <a:ext cx="2819969" cy="1409985"/>
            </a:xfrm>
            <a:custGeom>
              <a:avLst/>
              <a:gdLst>
                <a:gd name="T0" fmla="*/ 1444 w 3068"/>
                <a:gd name="T1" fmla="*/ 1153 h 1534"/>
                <a:gd name="T2" fmla="*/ 1300 w 3068"/>
                <a:gd name="T3" fmla="*/ 1134 h 1534"/>
                <a:gd name="T4" fmla="*/ 1163 w 3068"/>
                <a:gd name="T5" fmla="*/ 1097 h 1534"/>
                <a:gd name="T6" fmla="*/ 1032 w 3068"/>
                <a:gd name="T7" fmla="*/ 1044 h 1534"/>
                <a:gd name="T8" fmla="*/ 910 w 3068"/>
                <a:gd name="T9" fmla="*/ 975 h 1534"/>
                <a:gd name="T10" fmla="*/ 797 w 3068"/>
                <a:gd name="T11" fmla="*/ 893 h 1534"/>
                <a:gd name="T12" fmla="*/ 696 w 3068"/>
                <a:gd name="T13" fmla="*/ 798 h 1534"/>
                <a:gd name="T14" fmla="*/ 606 w 3068"/>
                <a:gd name="T15" fmla="*/ 693 h 1534"/>
                <a:gd name="T16" fmla="*/ 530 w 3068"/>
                <a:gd name="T17" fmla="*/ 576 h 1534"/>
                <a:gd name="T18" fmla="*/ 467 w 3068"/>
                <a:gd name="T19" fmla="*/ 451 h 1534"/>
                <a:gd name="T20" fmla="*/ 420 w 3068"/>
                <a:gd name="T21" fmla="*/ 317 h 1534"/>
                <a:gd name="T22" fmla="*/ 390 w 3068"/>
                <a:gd name="T23" fmla="*/ 176 h 1534"/>
                <a:gd name="T24" fmla="*/ 376 w 3068"/>
                <a:gd name="T25" fmla="*/ 30 h 1534"/>
                <a:gd name="T26" fmla="*/ 1 w 3068"/>
                <a:gd name="T27" fmla="*/ 79 h 1534"/>
                <a:gd name="T28" fmla="*/ 23 w 3068"/>
                <a:gd name="T29" fmla="*/ 272 h 1534"/>
                <a:gd name="T30" fmla="*/ 68 w 3068"/>
                <a:gd name="T31" fmla="*/ 456 h 1534"/>
                <a:gd name="T32" fmla="*/ 135 w 3068"/>
                <a:gd name="T33" fmla="*/ 631 h 1534"/>
                <a:gd name="T34" fmla="*/ 222 w 3068"/>
                <a:gd name="T35" fmla="*/ 795 h 1534"/>
                <a:gd name="T36" fmla="*/ 327 w 3068"/>
                <a:gd name="T37" fmla="*/ 947 h 1534"/>
                <a:gd name="T38" fmla="*/ 449 w 3068"/>
                <a:gd name="T39" fmla="*/ 1085 h 1534"/>
                <a:gd name="T40" fmla="*/ 586 w 3068"/>
                <a:gd name="T41" fmla="*/ 1207 h 1534"/>
                <a:gd name="T42" fmla="*/ 738 w 3068"/>
                <a:gd name="T43" fmla="*/ 1312 h 1534"/>
                <a:gd name="T44" fmla="*/ 902 w 3068"/>
                <a:gd name="T45" fmla="*/ 1399 h 1534"/>
                <a:gd name="T46" fmla="*/ 1078 w 3068"/>
                <a:gd name="T47" fmla="*/ 1465 h 1534"/>
                <a:gd name="T48" fmla="*/ 1262 w 3068"/>
                <a:gd name="T49" fmla="*/ 1511 h 1534"/>
                <a:gd name="T50" fmla="*/ 1455 w 3068"/>
                <a:gd name="T51" fmla="*/ 1532 h 1534"/>
                <a:gd name="T52" fmla="*/ 1613 w 3068"/>
                <a:gd name="T53" fmla="*/ 1532 h 1534"/>
                <a:gd name="T54" fmla="*/ 1805 w 3068"/>
                <a:gd name="T55" fmla="*/ 1511 h 1534"/>
                <a:gd name="T56" fmla="*/ 1990 w 3068"/>
                <a:gd name="T57" fmla="*/ 1465 h 1534"/>
                <a:gd name="T58" fmla="*/ 2165 w 3068"/>
                <a:gd name="T59" fmla="*/ 1399 h 1534"/>
                <a:gd name="T60" fmla="*/ 2329 w 3068"/>
                <a:gd name="T61" fmla="*/ 1312 h 1534"/>
                <a:gd name="T62" fmla="*/ 2481 w 3068"/>
                <a:gd name="T63" fmla="*/ 1207 h 1534"/>
                <a:gd name="T64" fmla="*/ 2618 w 3068"/>
                <a:gd name="T65" fmla="*/ 1085 h 1534"/>
                <a:gd name="T66" fmla="*/ 2741 w 3068"/>
                <a:gd name="T67" fmla="*/ 947 h 1534"/>
                <a:gd name="T68" fmla="*/ 2845 w 3068"/>
                <a:gd name="T69" fmla="*/ 795 h 1534"/>
                <a:gd name="T70" fmla="*/ 2933 w 3068"/>
                <a:gd name="T71" fmla="*/ 631 h 1534"/>
                <a:gd name="T72" fmla="*/ 2999 w 3068"/>
                <a:gd name="T73" fmla="*/ 456 h 1534"/>
                <a:gd name="T74" fmla="*/ 3043 w 3068"/>
                <a:gd name="T75" fmla="*/ 272 h 1534"/>
                <a:gd name="T76" fmla="*/ 3066 w 3068"/>
                <a:gd name="T77" fmla="*/ 79 h 1534"/>
                <a:gd name="T78" fmla="*/ 2691 w 3068"/>
                <a:gd name="T79" fmla="*/ 30 h 1534"/>
                <a:gd name="T80" fmla="*/ 2678 w 3068"/>
                <a:gd name="T81" fmla="*/ 176 h 1534"/>
                <a:gd name="T82" fmla="*/ 2647 w 3068"/>
                <a:gd name="T83" fmla="*/ 317 h 1534"/>
                <a:gd name="T84" fmla="*/ 2600 w 3068"/>
                <a:gd name="T85" fmla="*/ 451 h 1534"/>
                <a:gd name="T86" fmla="*/ 2537 w 3068"/>
                <a:gd name="T87" fmla="*/ 576 h 1534"/>
                <a:gd name="T88" fmla="*/ 2461 w 3068"/>
                <a:gd name="T89" fmla="*/ 693 h 1534"/>
                <a:gd name="T90" fmla="*/ 2372 w 3068"/>
                <a:gd name="T91" fmla="*/ 798 h 1534"/>
                <a:gd name="T92" fmla="*/ 2270 w 3068"/>
                <a:gd name="T93" fmla="*/ 893 h 1534"/>
                <a:gd name="T94" fmla="*/ 2158 w 3068"/>
                <a:gd name="T95" fmla="*/ 975 h 1534"/>
                <a:gd name="T96" fmla="*/ 2035 w 3068"/>
                <a:gd name="T97" fmla="*/ 1044 h 1534"/>
                <a:gd name="T98" fmla="*/ 1905 w 3068"/>
                <a:gd name="T99" fmla="*/ 1097 h 1534"/>
                <a:gd name="T100" fmla="*/ 1766 w 3068"/>
                <a:gd name="T101" fmla="*/ 1134 h 1534"/>
                <a:gd name="T102" fmla="*/ 1622 w 3068"/>
                <a:gd name="T103" fmla="*/ 1153 h 15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3068" h="1534">
                  <a:moveTo>
                    <a:pt x="1534" y="1158"/>
                  </a:moveTo>
                  <a:lnTo>
                    <a:pt x="1534" y="1158"/>
                  </a:lnTo>
                  <a:lnTo>
                    <a:pt x="1504" y="1157"/>
                  </a:lnTo>
                  <a:lnTo>
                    <a:pt x="1474" y="1156"/>
                  </a:lnTo>
                  <a:lnTo>
                    <a:pt x="1444" y="1153"/>
                  </a:lnTo>
                  <a:lnTo>
                    <a:pt x="1416" y="1151"/>
                  </a:lnTo>
                  <a:lnTo>
                    <a:pt x="1386" y="1148"/>
                  </a:lnTo>
                  <a:lnTo>
                    <a:pt x="1357" y="1144"/>
                  </a:lnTo>
                  <a:lnTo>
                    <a:pt x="1329" y="1140"/>
                  </a:lnTo>
                  <a:lnTo>
                    <a:pt x="1300" y="1134"/>
                  </a:lnTo>
                  <a:lnTo>
                    <a:pt x="1273" y="1128"/>
                  </a:lnTo>
                  <a:lnTo>
                    <a:pt x="1244" y="1120"/>
                  </a:lnTo>
                  <a:lnTo>
                    <a:pt x="1217" y="1113"/>
                  </a:lnTo>
                  <a:lnTo>
                    <a:pt x="1190" y="1105"/>
                  </a:lnTo>
                  <a:lnTo>
                    <a:pt x="1163" y="1097"/>
                  </a:lnTo>
                  <a:lnTo>
                    <a:pt x="1135" y="1087"/>
                  </a:lnTo>
                  <a:lnTo>
                    <a:pt x="1110" y="1077"/>
                  </a:lnTo>
                  <a:lnTo>
                    <a:pt x="1083" y="1066"/>
                  </a:lnTo>
                  <a:lnTo>
                    <a:pt x="1057" y="1055"/>
                  </a:lnTo>
                  <a:lnTo>
                    <a:pt x="1032" y="1044"/>
                  </a:lnTo>
                  <a:lnTo>
                    <a:pt x="1006" y="1031"/>
                  </a:lnTo>
                  <a:lnTo>
                    <a:pt x="982" y="1018"/>
                  </a:lnTo>
                  <a:lnTo>
                    <a:pt x="957" y="1004"/>
                  </a:lnTo>
                  <a:lnTo>
                    <a:pt x="934" y="989"/>
                  </a:lnTo>
                  <a:lnTo>
                    <a:pt x="910" y="975"/>
                  </a:lnTo>
                  <a:lnTo>
                    <a:pt x="887" y="959"/>
                  </a:lnTo>
                  <a:lnTo>
                    <a:pt x="863" y="943"/>
                  </a:lnTo>
                  <a:lnTo>
                    <a:pt x="841" y="927"/>
                  </a:lnTo>
                  <a:lnTo>
                    <a:pt x="819" y="910"/>
                  </a:lnTo>
                  <a:lnTo>
                    <a:pt x="797" y="893"/>
                  </a:lnTo>
                  <a:lnTo>
                    <a:pt x="776" y="875"/>
                  </a:lnTo>
                  <a:lnTo>
                    <a:pt x="756" y="857"/>
                  </a:lnTo>
                  <a:lnTo>
                    <a:pt x="735" y="838"/>
                  </a:lnTo>
                  <a:lnTo>
                    <a:pt x="715" y="819"/>
                  </a:lnTo>
                  <a:lnTo>
                    <a:pt x="696" y="798"/>
                  </a:lnTo>
                  <a:lnTo>
                    <a:pt x="677" y="778"/>
                  </a:lnTo>
                  <a:lnTo>
                    <a:pt x="659" y="757"/>
                  </a:lnTo>
                  <a:lnTo>
                    <a:pt x="641" y="737"/>
                  </a:lnTo>
                  <a:lnTo>
                    <a:pt x="623" y="714"/>
                  </a:lnTo>
                  <a:lnTo>
                    <a:pt x="606" y="693"/>
                  </a:lnTo>
                  <a:lnTo>
                    <a:pt x="589" y="669"/>
                  </a:lnTo>
                  <a:lnTo>
                    <a:pt x="574" y="647"/>
                  </a:lnTo>
                  <a:lnTo>
                    <a:pt x="558" y="624"/>
                  </a:lnTo>
                  <a:lnTo>
                    <a:pt x="544" y="600"/>
                  </a:lnTo>
                  <a:lnTo>
                    <a:pt x="530" y="576"/>
                  </a:lnTo>
                  <a:lnTo>
                    <a:pt x="516" y="551"/>
                  </a:lnTo>
                  <a:lnTo>
                    <a:pt x="503" y="527"/>
                  </a:lnTo>
                  <a:lnTo>
                    <a:pt x="490" y="502"/>
                  </a:lnTo>
                  <a:lnTo>
                    <a:pt x="479" y="477"/>
                  </a:lnTo>
                  <a:lnTo>
                    <a:pt x="467" y="451"/>
                  </a:lnTo>
                  <a:lnTo>
                    <a:pt x="456" y="424"/>
                  </a:lnTo>
                  <a:lnTo>
                    <a:pt x="447" y="398"/>
                  </a:lnTo>
                  <a:lnTo>
                    <a:pt x="437" y="371"/>
                  </a:lnTo>
                  <a:lnTo>
                    <a:pt x="428" y="344"/>
                  </a:lnTo>
                  <a:lnTo>
                    <a:pt x="420" y="317"/>
                  </a:lnTo>
                  <a:lnTo>
                    <a:pt x="412" y="289"/>
                  </a:lnTo>
                  <a:lnTo>
                    <a:pt x="406" y="261"/>
                  </a:lnTo>
                  <a:lnTo>
                    <a:pt x="400" y="233"/>
                  </a:lnTo>
                  <a:lnTo>
                    <a:pt x="394" y="205"/>
                  </a:lnTo>
                  <a:lnTo>
                    <a:pt x="390" y="176"/>
                  </a:lnTo>
                  <a:lnTo>
                    <a:pt x="386" y="147"/>
                  </a:lnTo>
                  <a:lnTo>
                    <a:pt x="383" y="118"/>
                  </a:lnTo>
                  <a:lnTo>
                    <a:pt x="379" y="90"/>
                  </a:lnTo>
                  <a:lnTo>
                    <a:pt x="378" y="60"/>
                  </a:lnTo>
                  <a:lnTo>
                    <a:pt x="376" y="30"/>
                  </a:lnTo>
                  <a:lnTo>
                    <a:pt x="376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39"/>
                  </a:lnTo>
                  <a:lnTo>
                    <a:pt x="1" y="79"/>
                  </a:lnTo>
                  <a:lnTo>
                    <a:pt x="4" y="118"/>
                  </a:lnTo>
                  <a:lnTo>
                    <a:pt x="7" y="157"/>
                  </a:lnTo>
                  <a:lnTo>
                    <a:pt x="12" y="195"/>
                  </a:lnTo>
                  <a:lnTo>
                    <a:pt x="17" y="233"/>
                  </a:lnTo>
                  <a:lnTo>
                    <a:pt x="23" y="272"/>
                  </a:lnTo>
                  <a:lnTo>
                    <a:pt x="31" y="309"/>
                  </a:lnTo>
                  <a:lnTo>
                    <a:pt x="38" y="346"/>
                  </a:lnTo>
                  <a:lnTo>
                    <a:pt x="48" y="384"/>
                  </a:lnTo>
                  <a:lnTo>
                    <a:pt x="57" y="420"/>
                  </a:lnTo>
                  <a:lnTo>
                    <a:pt x="68" y="456"/>
                  </a:lnTo>
                  <a:lnTo>
                    <a:pt x="80" y="493"/>
                  </a:lnTo>
                  <a:lnTo>
                    <a:pt x="93" y="528"/>
                  </a:lnTo>
                  <a:lnTo>
                    <a:pt x="105" y="563"/>
                  </a:lnTo>
                  <a:lnTo>
                    <a:pt x="120" y="597"/>
                  </a:lnTo>
                  <a:lnTo>
                    <a:pt x="135" y="631"/>
                  </a:lnTo>
                  <a:lnTo>
                    <a:pt x="151" y="665"/>
                  </a:lnTo>
                  <a:lnTo>
                    <a:pt x="167" y="698"/>
                  </a:lnTo>
                  <a:lnTo>
                    <a:pt x="184" y="731"/>
                  </a:lnTo>
                  <a:lnTo>
                    <a:pt x="202" y="763"/>
                  </a:lnTo>
                  <a:lnTo>
                    <a:pt x="222" y="795"/>
                  </a:lnTo>
                  <a:lnTo>
                    <a:pt x="241" y="827"/>
                  </a:lnTo>
                  <a:lnTo>
                    <a:pt x="261" y="858"/>
                  </a:lnTo>
                  <a:lnTo>
                    <a:pt x="282" y="888"/>
                  </a:lnTo>
                  <a:lnTo>
                    <a:pt x="305" y="918"/>
                  </a:lnTo>
                  <a:lnTo>
                    <a:pt x="327" y="947"/>
                  </a:lnTo>
                  <a:lnTo>
                    <a:pt x="350" y="975"/>
                  </a:lnTo>
                  <a:lnTo>
                    <a:pt x="374" y="1004"/>
                  </a:lnTo>
                  <a:lnTo>
                    <a:pt x="397" y="1032"/>
                  </a:lnTo>
                  <a:lnTo>
                    <a:pt x="423" y="1059"/>
                  </a:lnTo>
                  <a:lnTo>
                    <a:pt x="449" y="1085"/>
                  </a:lnTo>
                  <a:lnTo>
                    <a:pt x="475" y="1111"/>
                  </a:lnTo>
                  <a:lnTo>
                    <a:pt x="502" y="1135"/>
                  </a:lnTo>
                  <a:lnTo>
                    <a:pt x="530" y="1160"/>
                  </a:lnTo>
                  <a:lnTo>
                    <a:pt x="557" y="1183"/>
                  </a:lnTo>
                  <a:lnTo>
                    <a:pt x="586" y="1207"/>
                  </a:lnTo>
                  <a:lnTo>
                    <a:pt x="616" y="1229"/>
                  </a:lnTo>
                  <a:lnTo>
                    <a:pt x="646" y="1252"/>
                  </a:lnTo>
                  <a:lnTo>
                    <a:pt x="676" y="1272"/>
                  </a:lnTo>
                  <a:lnTo>
                    <a:pt x="707" y="1292"/>
                  </a:lnTo>
                  <a:lnTo>
                    <a:pt x="738" y="1312"/>
                  </a:lnTo>
                  <a:lnTo>
                    <a:pt x="770" y="1330"/>
                  </a:lnTo>
                  <a:lnTo>
                    <a:pt x="803" y="1349"/>
                  </a:lnTo>
                  <a:lnTo>
                    <a:pt x="836" y="1367"/>
                  </a:lnTo>
                  <a:lnTo>
                    <a:pt x="869" y="1383"/>
                  </a:lnTo>
                  <a:lnTo>
                    <a:pt x="902" y="1399"/>
                  </a:lnTo>
                  <a:lnTo>
                    <a:pt x="937" y="1414"/>
                  </a:lnTo>
                  <a:lnTo>
                    <a:pt x="971" y="1427"/>
                  </a:lnTo>
                  <a:lnTo>
                    <a:pt x="1006" y="1441"/>
                  </a:lnTo>
                  <a:lnTo>
                    <a:pt x="1041" y="1453"/>
                  </a:lnTo>
                  <a:lnTo>
                    <a:pt x="1078" y="1465"/>
                  </a:lnTo>
                  <a:lnTo>
                    <a:pt x="1114" y="1475"/>
                  </a:lnTo>
                  <a:lnTo>
                    <a:pt x="1150" y="1486"/>
                  </a:lnTo>
                  <a:lnTo>
                    <a:pt x="1187" y="1495"/>
                  </a:lnTo>
                  <a:lnTo>
                    <a:pt x="1225" y="1503"/>
                  </a:lnTo>
                  <a:lnTo>
                    <a:pt x="1262" y="1511"/>
                  </a:lnTo>
                  <a:lnTo>
                    <a:pt x="1300" y="1516"/>
                  </a:lnTo>
                  <a:lnTo>
                    <a:pt x="1338" y="1522"/>
                  </a:lnTo>
                  <a:lnTo>
                    <a:pt x="1377" y="1527"/>
                  </a:lnTo>
                  <a:lnTo>
                    <a:pt x="1416" y="1530"/>
                  </a:lnTo>
                  <a:lnTo>
                    <a:pt x="1455" y="1532"/>
                  </a:lnTo>
                  <a:lnTo>
                    <a:pt x="1494" y="1534"/>
                  </a:lnTo>
                  <a:lnTo>
                    <a:pt x="1534" y="1534"/>
                  </a:lnTo>
                  <a:lnTo>
                    <a:pt x="1534" y="1534"/>
                  </a:lnTo>
                  <a:lnTo>
                    <a:pt x="1573" y="1534"/>
                  </a:lnTo>
                  <a:lnTo>
                    <a:pt x="1613" y="1532"/>
                  </a:lnTo>
                  <a:lnTo>
                    <a:pt x="1651" y="1530"/>
                  </a:lnTo>
                  <a:lnTo>
                    <a:pt x="1691" y="1527"/>
                  </a:lnTo>
                  <a:lnTo>
                    <a:pt x="1729" y="1522"/>
                  </a:lnTo>
                  <a:lnTo>
                    <a:pt x="1767" y="1516"/>
                  </a:lnTo>
                  <a:lnTo>
                    <a:pt x="1805" y="1511"/>
                  </a:lnTo>
                  <a:lnTo>
                    <a:pt x="1843" y="1503"/>
                  </a:lnTo>
                  <a:lnTo>
                    <a:pt x="1880" y="1495"/>
                  </a:lnTo>
                  <a:lnTo>
                    <a:pt x="1917" y="1486"/>
                  </a:lnTo>
                  <a:lnTo>
                    <a:pt x="1954" y="1475"/>
                  </a:lnTo>
                  <a:lnTo>
                    <a:pt x="1990" y="1465"/>
                  </a:lnTo>
                  <a:lnTo>
                    <a:pt x="2025" y="1453"/>
                  </a:lnTo>
                  <a:lnTo>
                    <a:pt x="2062" y="1441"/>
                  </a:lnTo>
                  <a:lnTo>
                    <a:pt x="2096" y="1427"/>
                  </a:lnTo>
                  <a:lnTo>
                    <a:pt x="2131" y="1414"/>
                  </a:lnTo>
                  <a:lnTo>
                    <a:pt x="2165" y="1399"/>
                  </a:lnTo>
                  <a:lnTo>
                    <a:pt x="2199" y="1383"/>
                  </a:lnTo>
                  <a:lnTo>
                    <a:pt x="2232" y="1367"/>
                  </a:lnTo>
                  <a:lnTo>
                    <a:pt x="2265" y="1349"/>
                  </a:lnTo>
                  <a:lnTo>
                    <a:pt x="2297" y="1330"/>
                  </a:lnTo>
                  <a:lnTo>
                    <a:pt x="2329" y="1312"/>
                  </a:lnTo>
                  <a:lnTo>
                    <a:pt x="2360" y="1292"/>
                  </a:lnTo>
                  <a:lnTo>
                    <a:pt x="2391" y="1272"/>
                  </a:lnTo>
                  <a:lnTo>
                    <a:pt x="2422" y="1252"/>
                  </a:lnTo>
                  <a:lnTo>
                    <a:pt x="2452" y="1229"/>
                  </a:lnTo>
                  <a:lnTo>
                    <a:pt x="2481" y="1207"/>
                  </a:lnTo>
                  <a:lnTo>
                    <a:pt x="2509" y="1183"/>
                  </a:lnTo>
                  <a:lnTo>
                    <a:pt x="2537" y="1160"/>
                  </a:lnTo>
                  <a:lnTo>
                    <a:pt x="2565" y="1135"/>
                  </a:lnTo>
                  <a:lnTo>
                    <a:pt x="2593" y="1111"/>
                  </a:lnTo>
                  <a:lnTo>
                    <a:pt x="2618" y="1085"/>
                  </a:lnTo>
                  <a:lnTo>
                    <a:pt x="2644" y="1059"/>
                  </a:lnTo>
                  <a:lnTo>
                    <a:pt x="2669" y="1032"/>
                  </a:lnTo>
                  <a:lnTo>
                    <a:pt x="2694" y="1004"/>
                  </a:lnTo>
                  <a:lnTo>
                    <a:pt x="2717" y="975"/>
                  </a:lnTo>
                  <a:lnTo>
                    <a:pt x="2741" y="947"/>
                  </a:lnTo>
                  <a:lnTo>
                    <a:pt x="2763" y="918"/>
                  </a:lnTo>
                  <a:lnTo>
                    <a:pt x="2784" y="888"/>
                  </a:lnTo>
                  <a:lnTo>
                    <a:pt x="2806" y="858"/>
                  </a:lnTo>
                  <a:lnTo>
                    <a:pt x="2826" y="827"/>
                  </a:lnTo>
                  <a:lnTo>
                    <a:pt x="2845" y="795"/>
                  </a:lnTo>
                  <a:lnTo>
                    <a:pt x="2864" y="763"/>
                  </a:lnTo>
                  <a:lnTo>
                    <a:pt x="2883" y="731"/>
                  </a:lnTo>
                  <a:lnTo>
                    <a:pt x="2900" y="698"/>
                  </a:lnTo>
                  <a:lnTo>
                    <a:pt x="2917" y="665"/>
                  </a:lnTo>
                  <a:lnTo>
                    <a:pt x="2933" y="631"/>
                  </a:lnTo>
                  <a:lnTo>
                    <a:pt x="2948" y="597"/>
                  </a:lnTo>
                  <a:lnTo>
                    <a:pt x="2961" y="563"/>
                  </a:lnTo>
                  <a:lnTo>
                    <a:pt x="2974" y="528"/>
                  </a:lnTo>
                  <a:lnTo>
                    <a:pt x="2987" y="493"/>
                  </a:lnTo>
                  <a:lnTo>
                    <a:pt x="2999" y="456"/>
                  </a:lnTo>
                  <a:lnTo>
                    <a:pt x="3009" y="420"/>
                  </a:lnTo>
                  <a:lnTo>
                    <a:pt x="3019" y="384"/>
                  </a:lnTo>
                  <a:lnTo>
                    <a:pt x="3029" y="346"/>
                  </a:lnTo>
                  <a:lnTo>
                    <a:pt x="3037" y="309"/>
                  </a:lnTo>
                  <a:lnTo>
                    <a:pt x="3043" y="272"/>
                  </a:lnTo>
                  <a:lnTo>
                    <a:pt x="3050" y="233"/>
                  </a:lnTo>
                  <a:lnTo>
                    <a:pt x="3055" y="195"/>
                  </a:lnTo>
                  <a:lnTo>
                    <a:pt x="3059" y="157"/>
                  </a:lnTo>
                  <a:lnTo>
                    <a:pt x="3064" y="118"/>
                  </a:lnTo>
                  <a:lnTo>
                    <a:pt x="3066" y="79"/>
                  </a:lnTo>
                  <a:lnTo>
                    <a:pt x="3067" y="39"/>
                  </a:lnTo>
                  <a:lnTo>
                    <a:pt x="3068" y="0"/>
                  </a:lnTo>
                  <a:lnTo>
                    <a:pt x="2691" y="0"/>
                  </a:lnTo>
                  <a:lnTo>
                    <a:pt x="2691" y="0"/>
                  </a:lnTo>
                  <a:lnTo>
                    <a:pt x="2691" y="30"/>
                  </a:lnTo>
                  <a:lnTo>
                    <a:pt x="2690" y="60"/>
                  </a:lnTo>
                  <a:lnTo>
                    <a:pt x="2687" y="90"/>
                  </a:lnTo>
                  <a:lnTo>
                    <a:pt x="2685" y="118"/>
                  </a:lnTo>
                  <a:lnTo>
                    <a:pt x="2682" y="147"/>
                  </a:lnTo>
                  <a:lnTo>
                    <a:pt x="2678" y="176"/>
                  </a:lnTo>
                  <a:lnTo>
                    <a:pt x="2672" y="205"/>
                  </a:lnTo>
                  <a:lnTo>
                    <a:pt x="2667" y="233"/>
                  </a:lnTo>
                  <a:lnTo>
                    <a:pt x="2661" y="261"/>
                  </a:lnTo>
                  <a:lnTo>
                    <a:pt x="2654" y="289"/>
                  </a:lnTo>
                  <a:lnTo>
                    <a:pt x="2647" y="317"/>
                  </a:lnTo>
                  <a:lnTo>
                    <a:pt x="2638" y="344"/>
                  </a:lnTo>
                  <a:lnTo>
                    <a:pt x="2630" y="371"/>
                  </a:lnTo>
                  <a:lnTo>
                    <a:pt x="2620" y="398"/>
                  </a:lnTo>
                  <a:lnTo>
                    <a:pt x="2611" y="424"/>
                  </a:lnTo>
                  <a:lnTo>
                    <a:pt x="2600" y="451"/>
                  </a:lnTo>
                  <a:lnTo>
                    <a:pt x="2588" y="477"/>
                  </a:lnTo>
                  <a:lnTo>
                    <a:pt x="2577" y="502"/>
                  </a:lnTo>
                  <a:lnTo>
                    <a:pt x="2565" y="527"/>
                  </a:lnTo>
                  <a:lnTo>
                    <a:pt x="2551" y="551"/>
                  </a:lnTo>
                  <a:lnTo>
                    <a:pt x="2537" y="576"/>
                  </a:lnTo>
                  <a:lnTo>
                    <a:pt x="2523" y="600"/>
                  </a:lnTo>
                  <a:lnTo>
                    <a:pt x="2508" y="624"/>
                  </a:lnTo>
                  <a:lnTo>
                    <a:pt x="2493" y="647"/>
                  </a:lnTo>
                  <a:lnTo>
                    <a:pt x="2477" y="669"/>
                  </a:lnTo>
                  <a:lnTo>
                    <a:pt x="2461" y="693"/>
                  </a:lnTo>
                  <a:lnTo>
                    <a:pt x="2444" y="714"/>
                  </a:lnTo>
                  <a:lnTo>
                    <a:pt x="2426" y="737"/>
                  </a:lnTo>
                  <a:lnTo>
                    <a:pt x="2409" y="757"/>
                  </a:lnTo>
                  <a:lnTo>
                    <a:pt x="2390" y="778"/>
                  </a:lnTo>
                  <a:lnTo>
                    <a:pt x="2372" y="798"/>
                  </a:lnTo>
                  <a:lnTo>
                    <a:pt x="2352" y="819"/>
                  </a:lnTo>
                  <a:lnTo>
                    <a:pt x="2332" y="838"/>
                  </a:lnTo>
                  <a:lnTo>
                    <a:pt x="2312" y="857"/>
                  </a:lnTo>
                  <a:lnTo>
                    <a:pt x="2291" y="875"/>
                  </a:lnTo>
                  <a:lnTo>
                    <a:pt x="2270" y="893"/>
                  </a:lnTo>
                  <a:lnTo>
                    <a:pt x="2248" y="910"/>
                  </a:lnTo>
                  <a:lnTo>
                    <a:pt x="2226" y="927"/>
                  </a:lnTo>
                  <a:lnTo>
                    <a:pt x="2203" y="943"/>
                  </a:lnTo>
                  <a:lnTo>
                    <a:pt x="2181" y="959"/>
                  </a:lnTo>
                  <a:lnTo>
                    <a:pt x="2158" y="975"/>
                  </a:lnTo>
                  <a:lnTo>
                    <a:pt x="2134" y="989"/>
                  </a:lnTo>
                  <a:lnTo>
                    <a:pt x="2110" y="1004"/>
                  </a:lnTo>
                  <a:lnTo>
                    <a:pt x="2085" y="1018"/>
                  </a:lnTo>
                  <a:lnTo>
                    <a:pt x="2061" y="1031"/>
                  </a:lnTo>
                  <a:lnTo>
                    <a:pt x="2035" y="1044"/>
                  </a:lnTo>
                  <a:lnTo>
                    <a:pt x="2009" y="1055"/>
                  </a:lnTo>
                  <a:lnTo>
                    <a:pt x="1984" y="1066"/>
                  </a:lnTo>
                  <a:lnTo>
                    <a:pt x="1958" y="1077"/>
                  </a:lnTo>
                  <a:lnTo>
                    <a:pt x="1932" y="1087"/>
                  </a:lnTo>
                  <a:lnTo>
                    <a:pt x="1905" y="1097"/>
                  </a:lnTo>
                  <a:lnTo>
                    <a:pt x="1878" y="1105"/>
                  </a:lnTo>
                  <a:lnTo>
                    <a:pt x="1851" y="1113"/>
                  </a:lnTo>
                  <a:lnTo>
                    <a:pt x="1823" y="1120"/>
                  </a:lnTo>
                  <a:lnTo>
                    <a:pt x="1795" y="1128"/>
                  </a:lnTo>
                  <a:lnTo>
                    <a:pt x="1766" y="1134"/>
                  </a:lnTo>
                  <a:lnTo>
                    <a:pt x="1739" y="1140"/>
                  </a:lnTo>
                  <a:lnTo>
                    <a:pt x="1710" y="1144"/>
                  </a:lnTo>
                  <a:lnTo>
                    <a:pt x="1681" y="1148"/>
                  </a:lnTo>
                  <a:lnTo>
                    <a:pt x="1652" y="1151"/>
                  </a:lnTo>
                  <a:lnTo>
                    <a:pt x="1622" y="1153"/>
                  </a:lnTo>
                  <a:lnTo>
                    <a:pt x="1594" y="1156"/>
                  </a:lnTo>
                  <a:lnTo>
                    <a:pt x="1564" y="1157"/>
                  </a:lnTo>
                  <a:lnTo>
                    <a:pt x="1534" y="1158"/>
                  </a:lnTo>
                  <a:lnTo>
                    <a:pt x="1534" y="1158"/>
                  </a:lnTo>
                  <a:close/>
                </a:path>
              </a:pathLst>
            </a:custGeom>
            <a:solidFill>
              <a:srgbClr val="FFC000"/>
            </a:solidFill>
            <a:ln w="12700"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" name="Freeform: Shape 2">
              <a:extLst>
                <a:ext uri="{FF2B5EF4-FFF2-40B4-BE49-F238E27FC236}">
                  <a16:creationId xmlns:a16="http://schemas.microsoft.com/office/drawing/2014/main" id="{A330ADA5-F9B0-5D5C-59B8-F09382BA7EC0}"/>
                </a:ext>
              </a:extLst>
            </p:cNvPr>
            <p:cNvSpPr>
              <a:spLocks/>
            </p:cNvSpPr>
            <p:nvPr/>
          </p:nvSpPr>
          <p:spPr bwMode="auto">
            <a:xfrm>
              <a:off x="2211528" y="2165507"/>
              <a:ext cx="2820891" cy="1409985"/>
            </a:xfrm>
            <a:custGeom>
              <a:avLst/>
              <a:gdLst>
                <a:gd name="T0" fmla="*/ 1624 w 3069"/>
                <a:gd name="T1" fmla="*/ 381 h 1534"/>
                <a:gd name="T2" fmla="*/ 1768 w 3069"/>
                <a:gd name="T3" fmla="*/ 400 h 1534"/>
                <a:gd name="T4" fmla="*/ 1906 w 3069"/>
                <a:gd name="T5" fmla="*/ 437 h 1534"/>
                <a:gd name="T6" fmla="*/ 2036 w 3069"/>
                <a:gd name="T7" fmla="*/ 490 h 1534"/>
                <a:gd name="T8" fmla="*/ 2159 w 3069"/>
                <a:gd name="T9" fmla="*/ 559 h 1534"/>
                <a:gd name="T10" fmla="*/ 2271 w 3069"/>
                <a:gd name="T11" fmla="*/ 641 h 1534"/>
                <a:gd name="T12" fmla="*/ 2372 w 3069"/>
                <a:gd name="T13" fmla="*/ 736 h 1534"/>
                <a:gd name="T14" fmla="*/ 2462 w 3069"/>
                <a:gd name="T15" fmla="*/ 841 h 1534"/>
                <a:gd name="T16" fmla="*/ 2538 w 3069"/>
                <a:gd name="T17" fmla="*/ 958 h 1534"/>
                <a:gd name="T18" fmla="*/ 2601 w 3069"/>
                <a:gd name="T19" fmla="*/ 1083 h 1534"/>
                <a:gd name="T20" fmla="*/ 2648 w 3069"/>
                <a:gd name="T21" fmla="*/ 1217 h 1534"/>
                <a:gd name="T22" fmla="*/ 2679 w 3069"/>
                <a:gd name="T23" fmla="*/ 1358 h 1534"/>
                <a:gd name="T24" fmla="*/ 2692 w 3069"/>
                <a:gd name="T25" fmla="*/ 1504 h 1534"/>
                <a:gd name="T26" fmla="*/ 3067 w 3069"/>
                <a:gd name="T27" fmla="*/ 1455 h 1534"/>
                <a:gd name="T28" fmla="*/ 3045 w 3069"/>
                <a:gd name="T29" fmla="*/ 1262 h 1534"/>
                <a:gd name="T30" fmla="*/ 3000 w 3069"/>
                <a:gd name="T31" fmla="*/ 1078 h 1534"/>
                <a:gd name="T32" fmla="*/ 2933 w 3069"/>
                <a:gd name="T33" fmla="*/ 903 h 1534"/>
                <a:gd name="T34" fmla="*/ 2846 w 3069"/>
                <a:gd name="T35" fmla="*/ 739 h 1534"/>
                <a:gd name="T36" fmla="*/ 2742 w 3069"/>
                <a:gd name="T37" fmla="*/ 587 h 1534"/>
                <a:gd name="T38" fmla="*/ 2619 w 3069"/>
                <a:gd name="T39" fmla="*/ 449 h 1534"/>
                <a:gd name="T40" fmla="*/ 2482 w 3069"/>
                <a:gd name="T41" fmla="*/ 327 h 1534"/>
                <a:gd name="T42" fmla="*/ 2330 w 3069"/>
                <a:gd name="T43" fmla="*/ 222 h 1534"/>
                <a:gd name="T44" fmla="*/ 2166 w 3069"/>
                <a:gd name="T45" fmla="*/ 135 h 1534"/>
                <a:gd name="T46" fmla="*/ 1990 w 3069"/>
                <a:gd name="T47" fmla="*/ 69 h 1534"/>
                <a:gd name="T48" fmla="*/ 1806 w 3069"/>
                <a:gd name="T49" fmla="*/ 23 h 1534"/>
                <a:gd name="T50" fmla="*/ 1614 w 3069"/>
                <a:gd name="T51" fmla="*/ 2 h 1534"/>
                <a:gd name="T52" fmla="*/ 1455 w 3069"/>
                <a:gd name="T53" fmla="*/ 2 h 1534"/>
                <a:gd name="T54" fmla="*/ 1263 w 3069"/>
                <a:gd name="T55" fmla="*/ 23 h 1534"/>
                <a:gd name="T56" fmla="*/ 1079 w 3069"/>
                <a:gd name="T57" fmla="*/ 69 h 1534"/>
                <a:gd name="T58" fmla="*/ 903 w 3069"/>
                <a:gd name="T59" fmla="*/ 135 h 1534"/>
                <a:gd name="T60" fmla="*/ 739 w 3069"/>
                <a:gd name="T61" fmla="*/ 222 h 1534"/>
                <a:gd name="T62" fmla="*/ 587 w 3069"/>
                <a:gd name="T63" fmla="*/ 327 h 1534"/>
                <a:gd name="T64" fmla="*/ 450 w 3069"/>
                <a:gd name="T65" fmla="*/ 449 h 1534"/>
                <a:gd name="T66" fmla="*/ 327 w 3069"/>
                <a:gd name="T67" fmla="*/ 587 h 1534"/>
                <a:gd name="T68" fmla="*/ 223 w 3069"/>
                <a:gd name="T69" fmla="*/ 739 h 1534"/>
                <a:gd name="T70" fmla="*/ 135 w 3069"/>
                <a:gd name="T71" fmla="*/ 903 h 1534"/>
                <a:gd name="T72" fmla="*/ 69 w 3069"/>
                <a:gd name="T73" fmla="*/ 1078 h 1534"/>
                <a:gd name="T74" fmla="*/ 25 w 3069"/>
                <a:gd name="T75" fmla="*/ 1262 h 1534"/>
                <a:gd name="T76" fmla="*/ 2 w 3069"/>
                <a:gd name="T77" fmla="*/ 1455 h 1534"/>
                <a:gd name="T78" fmla="*/ 377 w 3069"/>
                <a:gd name="T79" fmla="*/ 1504 h 1534"/>
                <a:gd name="T80" fmla="*/ 390 w 3069"/>
                <a:gd name="T81" fmla="*/ 1358 h 1534"/>
                <a:gd name="T82" fmla="*/ 421 w 3069"/>
                <a:gd name="T83" fmla="*/ 1217 h 1534"/>
                <a:gd name="T84" fmla="*/ 468 w 3069"/>
                <a:gd name="T85" fmla="*/ 1083 h 1534"/>
                <a:gd name="T86" fmla="*/ 531 w 3069"/>
                <a:gd name="T87" fmla="*/ 958 h 1534"/>
                <a:gd name="T88" fmla="*/ 608 w 3069"/>
                <a:gd name="T89" fmla="*/ 841 h 1534"/>
                <a:gd name="T90" fmla="*/ 697 w 3069"/>
                <a:gd name="T91" fmla="*/ 736 h 1534"/>
                <a:gd name="T92" fmla="*/ 798 w 3069"/>
                <a:gd name="T93" fmla="*/ 641 h 1534"/>
                <a:gd name="T94" fmla="*/ 910 w 3069"/>
                <a:gd name="T95" fmla="*/ 559 h 1534"/>
                <a:gd name="T96" fmla="*/ 1033 w 3069"/>
                <a:gd name="T97" fmla="*/ 490 h 1534"/>
                <a:gd name="T98" fmla="*/ 1163 w 3069"/>
                <a:gd name="T99" fmla="*/ 437 h 1534"/>
                <a:gd name="T100" fmla="*/ 1302 w 3069"/>
                <a:gd name="T101" fmla="*/ 400 h 1534"/>
                <a:gd name="T102" fmla="*/ 1446 w 3069"/>
                <a:gd name="T103" fmla="*/ 381 h 15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3069" h="1534">
                  <a:moveTo>
                    <a:pt x="1534" y="376"/>
                  </a:moveTo>
                  <a:lnTo>
                    <a:pt x="1534" y="376"/>
                  </a:lnTo>
                  <a:lnTo>
                    <a:pt x="1564" y="377"/>
                  </a:lnTo>
                  <a:lnTo>
                    <a:pt x="1594" y="378"/>
                  </a:lnTo>
                  <a:lnTo>
                    <a:pt x="1624" y="381"/>
                  </a:lnTo>
                  <a:lnTo>
                    <a:pt x="1652" y="383"/>
                  </a:lnTo>
                  <a:lnTo>
                    <a:pt x="1682" y="386"/>
                  </a:lnTo>
                  <a:lnTo>
                    <a:pt x="1711" y="390"/>
                  </a:lnTo>
                  <a:lnTo>
                    <a:pt x="1740" y="394"/>
                  </a:lnTo>
                  <a:lnTo>
                    <a:pt x="1768" y="400"/>
                  </a:lnTo>
                  <a:lnTo>
                    <a:pt x="1796" y="406"/>
                  </a:lnTo>
                  <a:lnTo>
                    <a:pt x="1824" y="414"/>
                  </a:lnTo>
                  <a:lnTo>
                    <a:pt x="1852" y="421"/>
                  </a:lnTo>
                  <a:lnTo>
                    <a:pt x="1878" y="429"/>
                  </a:lnTo>
                  <a:lnTo>
                    <a:pt x="1906" y="437"/>
                  </a:lnTo>
                  <a:lnTo>
                    <a:pt x="1933" y="447"/>
                  </a:lnTo>
                  <a:lnTo>
                    <a:pt x="1958" y="457"/>
                  </a:lnTo>
                  <a:lnTo>
                    <a:pt x="1985" y="468"/>
                  </a:lnTo>
                  <a:lnTo>
                    <a:pt x="2011" y="479"/>
                  </a:lnTo>
                  <a:lnTo>
                    <a:pt x="2036" y="490"/>
                  </a:lnTo>
                  <a:lnTo>
                    <a:pt x="2062" y="503"/>
                  </a:lnTo>
                  <a:lnTo>
                    <a:pt x="2086" y="516"/>
                  </a:lnTo>
                  <a:lnTo>
                    <a:pt x="2111" y="530"/>
                  </a:lnTo>
                  <a:lnTo>
                    <a:pt x="2134" y="545"/>
                  </a:lnTo>
                  <a:lnTo>
                    <a:pt x="2159" y="559"/>
                  </a:lnTo>
                  <a:lnTo>
                    <a:pt x="2181" y="575"/>
                  </a:lnTo>
                  <a:lnTo>
                    <a:pt x="2205" y="591"/>
                  </a:lnTo>
                  <a:lnTo>
                    <a:pt x="2227" y="607"/>
                  </a:lnTo>
                  <a:lnTo>
                    <a:pt x="2249" y="624"/>
                  </a:lnTo>
                  <a:lnTo>
                    <a:pt x="2271" y="641"/>
                  </a:lnTo>
                  <a:lnTo>
                    <a:pt x="2292" y="659"/>
                  </a:lnTo>
                  <a:lnTo>
                    <a:pt x="2312" y="677"/>
                  </a:lnTo>
                  <a:lnTo>
                    <a:pt x="2333" y="696"/>
                  </a:lnTo>
                  <a:lnTo>
                    <a:pt x="2353" y="715"/>
                  </a:lnTo>
                  <a:lnTo>
                    <a:pt x="2372" y="736"/>
                  </a:lnTo>
                  <a:lnTo>
                    <a:pt x="2391" y="756"/>
                  </a:lnTo>
                  <a:lnTo>
                    <a:pt x="2409" y="777"/>
                  </a:lnTo>
                  <a:lnTo>
                    <a:pt x="2427" y="797"/>
                  </a:lnTo>
                  <a:lnTo>
                    <a:pt x="2445" y="820"/>
                  </a:lnTo>
                  <a:lnTo>
                    <a:pt x="2462" y="841"/>
                  </a:lnTo>
                  <a:lnTo>
                    <a:pt x="2479" y="865"/>
                  </a:lnTo>
                  <a:lnTo>
                    <a:pt x="2495" y="887"/>
                  </a:lnTo>
                  <a:lnTo>
                    <a:pt x="2510" y="910"/>
                  </a:lnTo>
                  <a:lnTo>
                    <a:pt x="2524" y="934"/>
                  </a:lnTo>
                  <a:lnTo>
                    <a:pt x="2538" y="958"/>
                  </a:lnTo>
                  <a:lnTo>
                    <a:pt x="2552" y="983"/>
                  </a:lnTo>
                  <a:lnTo>
                    <a:pt x="2565" y="1007"/>
                  </a:lnTo>
                  <a:lnTo>
                    <a:pt x="2578" y="1032"/>
                  </a:lnTo>
                  <a:lnTo>
                    <a:pt x="2589" y="1057"/>
                  </a:lnTo>
                  <a:lnTo>
                    <a:pt x="2601" y="1083"/>
                  </a:lnTo>
                  <a:lnTo>
                    <a:pt x="2612" y="1110"/>
                  </a:lnTo>
                  <a:lnTo>
                    <a:pt x="2621" y="1136"/>
                  </a:lnTo>
                  <a:lnTo>
                    <a:pt x="2631" y="1163"/>
                  </a:lnTo>
                  <a:lnTo>
                    <a:pt x="2640" y="1190"/>
                  </a:lnTo>
                  <a:lnTo>
                    <a:pt x="2648" y="1217"/>
                  </a:lnTo>
                  <a:lnTo>
                    <a:pt x="2656" y="1245"/>
                  </a:lnTo>
                  <a:lnTo>
                    <a:pt x="2662" y="1273"/>
                  </a:lnTo>
                  <a:lnTo>
                    <a:pt x="2668" y="1301"/>
                  </a:lnTo>
                  <a:lnTo>
                    <a:pt x="2674" y="1329"/>
                  </a:lnTo>
                  <a:lnTo>
                    <a:pt x="2679" y="1358"/>
                  </a:lnTo>
                  <a:lnTo>
                    <a:pt x="2682" y="1387"/>
                  </a:lnTo>
                  <a:lnTo>
                    <a:pt x="2685" y="1416"/>
                  </a:lnTo>
                  <a:lnTo>
                    <a:pt x="2689" y="1444"/>
                  </a:lnTo>
                  <a:lnTo>
                    <a:pt x="2691" y="1474"/>
                  </a:lnTo>
                  <a:lnTo>
                    <a:pt x="2692" y="1504"/>
                  </a:lnTo>
                  <a:lnTo>
                    <a:pt x="2692" y="1534"/>
                  </a:lnTo>
                  <a:lnTo>
                    <a:pt x="3069" y="1534"/>
                  </a:lnTo>
                  <a:lnTo>
                    <a:pt x="3069" y="1534"/>
                  </a:lnTo>
                  <a:lnTo>
                    <a:pt x="3068" y="1495"/>
                  </a:lnTo>
                  <a:lnTo>
                    <a:pt x="3067" y="1455"/>
                  </a:lnTo>
                  <a:lnTo>
                    <a:pt x="3064" y="1416"/>
                  </a:lnTo>
                  <a:lnTo>
                    <a:pt x="3061" y="1377"/>
                  </a:lnTo>
                  <a:lnTo>
                    <a:pt x="3056" y="1339"/>
                  </a:lnTo>
                  <a:lnTo>
                    <a:pt x="3051" y="1301"/>
                  </a:lnTo>
                  <a:lnTo>
                    <a:pt x="3045" y="1262"/>
                  </a:lnTo>
                  <a:lnTo>
                    <a:pt x="3037" y="1225"/>
                  </a:lnTo>
                  <a:lnTo>
                    <a:pt x="3030" y="1188"/>
                  </a:lnTo>
                  <a:lnTo>
                    <a:pt x="3020" y="1150"/>
                  </a:lnTo>
                  <a:lnTo>
                    <a:pt x="3011" y="1114"/>
                  </a:lnTo>
                  <a:lnTo>
                    <a:pt x="3000" y="1078"/>
                  </a:lnTo>
                  <a:lnTo>
                    <a:pt x="2988" y="1041"/>
                  </a:lnTo>
                  <a:lnTo>
                    <a:pt x="2975" y="1006"/>
                  </a:lnTo>
                  <a:lnTo>
                    <a:pt x="2963" y="971"/>
                  </a:lnTo>
                  <a:lnTo>
                    <a:pt x="2948" y="937"/>
                  </a:lnTo>
                  <a:lnTo>
                    <a:pt x="2933" y="903"/>
                  </a:lnTo>
                  <a:lnTo>
                    <a:pt x="2918" y="869"/>
                  </a:lnTo>
                  <a:lnTo>
                    <a:pt x="2901" y="836"/>
                  </a:lnTo>
                  <a:lnTo>
                    <a:pt x="2884" y="803"/>
                  </a:lnTo>
                  <a:lnTo>
                    <a:pt x="2866" y="771"/>
                  </a:lnTo>
                  <a:lnTo>
                    <a:pt x="2846" y="739"/>
                  </a:lnTo>
                  <a:lnTo>
                    <a:pt x="2827" y="707"/>
                  </a:lnTo>
                  <a:lnTo>
                    <a:pt x="2807" y="676"/>
                  </a:lnTo>
                  <a:lnTo>
                    <a:pt x="2786" y="646"/>
                  </a:lnTo>
                  <a:lnTo>
                    <a:pt x="2764" y="616"/>
                  </a:lnTo>
                  <a:lnTo>
                    <a:pt x="2742" y="587"/>
                  </a:lnTo>
                  <a:lnTo>
                    <a:pt x="2718" y="559"/>
                  </a:lnTo>
                  <a:lnTo>
                    <a:pt x="2695" y="530"/>
                  </a:lnTo>
                  <a:lnTo>
                    <a:pt x="2671" y="502"/>
                  </a:lnTo>
                  <a:lnTo>
                    <a:pt x="2645" y="475"/>
                  </a:lnTo>
                  <a:lnTo>
                    <a:pt x="2619" y="449"/>
                  </a:lnTo>
                  <a:lnTo>
                    <a:pt x="2593" y="423"/>
                  </a:lnTo>
                  <a:lnTo>
                    <a:pt x="2566" y="399"/>
                  </a:lnTo>
                  <a:lnTo>
                    <a:pt x="2538" y="374"/>
                  </a:lnTo>
                  <a:lnTo>
                    <a:pt x="2511" y="351"/>
                  </a:lnTo>
                  <a:lnTo>
                    <a:pt x="2482" y="327"/>
                  </a:lnTo>
                  <a:lnTo>
                    <a:pt x="2452" y="305"/>
                  </a:lnTo>
                  <a:lnTo>
                    <a:pt x="2423" y="282"/>
                  </a:lnTo>
                  <a:lnTo>
                    <a:pt x="2392" y="262"/>
                  </a:lnTo>
                  <a:lnTo>
                    <a:pt x="2361" y="242"/>
                  </a:lnTo>
                  <a:lnTo>
                    <a:pt x="2330" y="222"/>
                  </a:lnTo>
                  <a:lnTo>
                    <a:pt x="2298" y="204"/>
                  </a:lnTo>
                  <a:lnTo>
                    <a:pt x="2265" y="185"/>
                  </a:lnTo>
                  <a:lnTo>
                    <a:pt x="2233" y="167"/>
                  </a:lnTo>
                  <a:lnTo>
                    <a:pt x="2199" y="151"/>
                  </a:lnTo>
                  <a:lnTo>
                    <a:pt x="2166" y="135"/>
                  </a:lnTo>
                  <a:lnTo>
                    <a:pt x="2132" y="120"/>
                  </a:lnTo>
                  <a:lnTo>
                    <a:pt x="2097" y="107"/>
                  </a:lnTo>
                  <a:lnTo>
                    <a:pt x="2062" y="93"/>
                  </a:lnTo>
                  <a:lnTo>
                    <a:pt x="2027" y="81"/>
                  </a:lnTo>
                  <a:lnTo>
                    <a:pt x="1990" y="69"/>
                  </a:lnTo>
                  <a:lnTo>
                    <a:pt x="1954" y="59"/>
                  </a:lnTo>
                  <a:lnTo>
                    <a:pt x="1918" y="48"/>
                  </a:lnTo>
                  <a:lnTo>
                    <a:pt x="1881" y="39"/>
                  </a:lnTo>
                  <a:lnTo>
                    <a:pt x="1843" y="31"/>
                  </a:lnTo>
                  <a:lnTo>
                    <a:pt x="1806" y="23"/>
                  </a:lnTo>
                  <a:lnTo>
                    <a:pt x="1769" y="18"/>
                  </a:lnTo>
                  <a:lnTo>
                    <a:pt x="1730" y="12"/>
                  </a:lnTo>
                  <a:lnTo>
                    <a:pt x="1692" y="7"/>
                  </a:lnTo>
                  <a:lnTo>
                    <a:pt x="1652" y="4"/>
                  </a:lnTo>
                  <a:lnTo>
                    <a:pt x="1614" y="2"/>
                  </a:lnTo>
                  <a:lnTo>
                    <a:pt x="1575" y="0"/>
                  </a:lnTo>
                  <a:lnTo>
                    <a:pt x="1534" y="0"/>
                  </a:lnTo>
                  <a:lnTo>
                    <a:pt x="1534" y="0"/>
                  </a:lnTo>
                  <a:lnTo>
                    <a:pt x="1495" y="0"/>
                  </a:lnTo>
                  <a:lnTo>
                    <a:pt x="1455" y="2"/>
                  </a:lnTo>
                  <a:lnTo>
                    <a:pt x="1417" y="4"/>
                  </a:lnTo>
                  <a:lnTo>
                    <a:pt x="1377" y="7"/>
                  </a:lnTo>
                  <a:lnTo>
                    <a:pt x="1339" y="12"/>
                  </a:lnTo>
                  <a:lnTo>
                    <a:pt x="1301" y="18"/>
                  </a:lnTo>
                  <a:lnTo>
                    <a:pt x="1263" y="23"/>
                  </a:lnTo>
                  <a:lnTo>
                    <a:pt x="1225" y="31"/>
                  </a:lnTo>
                  <a:lnTo>
                    <a:pt x="1188" y="39"/>
                  </a:lnTo>
                  <a:lnTo>
                    <a:pt x="1151" y="48"/>
                  </a:lnTo>
                  <a:lnTo>
                    <a:pt x="1114" y="59"/>
                  </a:lnTo>
                  <a:lnTo>
                    <a:pt x="1079" y="69"/>
                  </a:lnTo>
                  <a:lnTo>
                    <a:pt x="1043" y="81"/>
                  </a:lnTo>
                  <a:lnTo>
                    <a:pt x="1007" y="93"/>
                  </a:lnTo>
                  <a:lnTo>
                    <a:pt x="972" y="107"/>
                  </a:lnTo>
                  <a:lnTo>
                    <a:pt x="937" y="120"/>
                  </a:lnTo>
                  <a:lnTo>
                    <a:pt x="903" y="135"/>
                  </a:lnTo>
                  <a:lnTo>
                    <a:pt x="870" y="151"/>
                  </a:lnTo>
                  <a:lnTo>
                    <a:pt x="836" y="167"/>
                  </a:lnTo>
                  <a:lnTo>
                    <a:pt x="803" y="185"/>
                  </a:lnTo>
                  <a:lnTo>
                    <a:pt x="771" y="204"/>
                  </a:lnTo>
                  <a:lnTo>
                    <a:pt x="739" y="222"/>
                  </a:lnTo>
                  <a:lnTo>
                    <a:pt x="708" y="242"/>
                  </a:lnTo>
                  <a:lnTo>
                    <a:pt x="677" y="262"/>
                  </a:lnTo>
                  <a:lnTo>
                    <a:pt x="646" y="282"/>
                  </a:lnTo>
                  <a:lnTo>
                    <a:pt x="616" y="305"/>
                  </a:lnTo>
                  <a:lnTo>
                    <a:pt x="587" y="327"/>
                  </a:lnTo>
                  <a:lnTo>
                    <a:pt x="559" y="351"/>
                  </a:lnTo>
                  <a:lnTo>
                    <a:pt x="531" y="374"/>
                  </a:lnTo>
                  <a:lnTo>
                    <a:pt x="503" y="399"/>
                  </a:lnTo>
                  <a:lnTo>
                    <a:pt x="477" y="423"/>
                  </a:lnTo>
                  <a:lnTo>
                    <a:pt x="450" y="449"/>
                  </a:lnTo>
                  <a:lnTo>
                    <a:pt x="424" y="475"/>
                  </a:lnTo>
                  <a:lnTo>
                    <a:pt x="399" y="502"/>
                  </a:lnTo>
                  <a:lnTo>
                    <a:pt x="374" y="530"/>
                  </a:lnTo>
                  <a:lnTo>
                    <a:pt x="351" y="559"/>
                  </a:lnTo>
                  <a:lnTo>
                    <a:pt x="327" y="587"/>
                  </a:lnTo>
                  <a:lnTo>
                    <a:pt x="305" y="616"/>
                  </a:lnTo>
                  <a:lnTo>
                    <a:pt x="284" y="646"/>
                  </a:lnTo>
                  <a:lnTo>
                    <a:pt x="262" y="676"/>
                  </a:lnTo>
                  <a:lnTo>
                    <a:pt x="242" y="707"/>
                  </a:lnTo>
                  <a:lnTo>
                    <a:pt x="223" y="739"/>
                  </a:lnTo>
                  <a:lnTo>
                    <a:pt x="204" y="771"/>
                  </a:lnTo>
                  <a:lnTo>
                    <a:pt x="185" y="803"/>
                  </a:lnTo>
                  <a:lnTo>
                    <a:pt x="168" y="836"/>
                  </a:lnTo>
                  <a:lnTo>
                    <a:pt x="151" y="869"/>
                  </a:lnTo>
                  <a:lnTo>
                    <a:pt x="135" y="903"/>
                  </a:lnTo>
                  <a:lnTo>
                    <a:pt x="120" y="937"/>
                  </a:lnTo>
                  <a:lnTo>
                    <a:pt x="107" y="971"/>
                  </a:lnTo>
                  <a:lnTo>
                    <a:pt x="94" y="1006"/>
                  </a:lnTo>
                  <a:lnTo>
                    <a:pt x="81" y="1041"/>
                  </a:lnTo>
                  <a:lnTo>
                    <a:pt x="69" y="1078"/>
                  </a:lnTo>
                  <a:lnTo>
                    <a:pt x="59" y="1114"/>
                  </a:lnTo>
                  <a:lnTo>
                    <a:pt x="49" y="1150"/>
                  </a:lnTo>
                  <a:lnTo>
                    <a:pt x="39" y="1188"/>
                  </a:lnTo>
                  <a:lnTo>
                    <a:pt x="32" y="1225"/>
                  </a:lnTo>
                  <a:lnTo>
                    <a:pt x="25" y="1262"/>
                  </a:lnTo>
                  <a:lnTo>
                    <a:pt x="18" y="1301"/>
                  </a:lnTo>
                  <a:lnTo>
                    <a:pt x="13" y="1339"/>
                  </a:lnTo>
                  <a:lnTo>
                    <a:pt x="9" y="1377"/>
                  </a:lnTo>
                  <a:lnTo>
                    <a:pt x="5" y="1416"/>
                  </a:lnTo>
                  <a:lnTo>
                    <a:pt x="2" y="1455"/>
                  </a:lnTo>
                  <a:lnTo>
                    <a:pt x="1" y="1495"/>
                  </a:lnTo>
                  <a:lnTo>
                    <a:pt x="0" y="1534"/>
                  </a:lnTo>
                  <a:lnTo>
                    <a:pt x="377" y="1534"/>
                  </a:lnTo>
                  <a:lnTo>
                    <a:pt x="377" y="1534"/>
                  </a:lnTo>
                  <a:lnTo>
                    <a:pt x="377" y="1504"/>
                  </a:lnTo>
                  <a:lnTo>
                    <a:pt x="378" y="1474"/>
                  </a:lnTo>
                  <a:lnTo>
                    <a:pt x="381" y="1444"/>
                  </a:lnTo>
                  <a:lnTo>
                    <a:pt x="383" y="1416"/>
                  </a:lnTo>
                  <a:lnTo>
                    <a:pt x="387" y="1387"/>
                  </a:lnTo>
                  <a:lnTo>
                    <a:pt x="390" y="1358"/>
                  </a:lnTo>
                  <a:lnTo>
                    <a:pt x="396" y="1329"/>
                  </a:lnTo>
                  <a:lnTo>
                    <a:pt x="401" y="1301"/>
                  </a:lnTo>
                  <a:lnTo>
                    <a:pt x="407" y="1273"/>
                  </a:lnTo>
                  <a:lnTo>
                    <a:pt x="414" y="1245"/>
                  </a:lnTo>
                  <a:lnTo>
                    <a:pt x="421" y="1217"/>
                  </a:lnTo>
                  <a:lnTo>
                    <a:pt x="430" y="1190"/>
                  </a:lnTo>
                  <a:lnTo>
                    <a:pt x="438" y="1163"/>
                  </a:lnTo>
                  <a:lnTo>
                    <a:pt x="448" y="1136"/>
                  </a:lnTo>
                  <a:lnTo>
                    <a:pt x="457" y="1110"/>
                  </a:lnTo>
                  <a:lnTo>
                    <a:pt x="468" y="1083"/>
                  </a:lnTo>
                  <a:lnTo>
                    <a:pt x="480" y="1057"/>
                  </a:lnTo>
                  <a:lnTo>
                    <a:pt x="491" y="1032"/>
                  </a:lnTo>
                  <a:lnTo>
                    <a:pt x="504" y="1007"/>
                  </a:lnTo>
                  <a:lnTo>
                    <a:pt x="517" y="983"/>
                  </a:lnTo>
                  <a:lnTo>
                    <a:pt x="531" y="958"/>
                  </a:lnTo>
                  <a:lnTo>
                    <a:pt x="545" y="934"/>
                  </a:lnTo>
                  <a:lnTo>
                    <a:pt x="560" y="910"/>
                  </a:lnTo>
                  <a:lnTo>
                    <a:pt x="575" y="887"/>
                  </a:lnTo>
                  <a:lnTo>
                    <a:pt x="591" y="865"/>
                  </a:lnTo>
                  <a:lnTo>
                    <a:pt x="608" y="841"/>
                  </a:lnTo>
                  <a:lnTo>
                    <a:pt x="624" y="820"/>
                  </a:lnTo>
                  <a:lnTo>
                    <a:pt x="642" y="797"/>
                  </a:lnTo>
                  <a:lnTo>
                    <a:pt x="660" y="777"/>
                  </a:lnTo>
                  <a:lnTo>
                    <a:pt x="678" y="756"/>
                  </a:lnTo>
                  <a:lnTo>
                    <a:pt x="697" y="736"/>
                  </a:lnTo>
                  <a:lnTo>
                    <a:pt x="716" y="715"/>
                  </a:lnTo>
                  <a:lnTo>
                    <a:pt x="736" y="696"/>
                  </a:lnTo>
                  <a:lnTo>
                    <a:pt x="757" y="677"/>
                  </a:lnTo>
                  <a:lnTo>
                    <a:pt x="777" y="659"/>
                  </a:lnTo>
                  <a:lnTo>
                    <a:pt x="798" y="641"/>
                  </a:lnTo>
                  <a:lnTo>
                    <a:pt x="820" y="624"/>
                  </a:lnTo>
                  <a:lnTo>
                    <a:pt x="842" y="607"/>
                  </a:lnTo>
                  <a:lnTo>
                    <a:pt x="865" y="591"/>
                  </a:lnTo>
                  <a:lnTo>
                    <a:pt x="887" y="575"/>
                  </a:lnTo>
                  <a:lnTo>
                    <a:pt x="910" y="559"/>
                  </a:lnTo>
                  <a:lnTo>
                    <a:pt x="935" y="545"/>
                  </a:lnTo>
                  <a:lnTo>
                    <a:pt x="958" y="530"/>
                  </a:lnTo>
                  <a:lnTo>
                    <a:pt x="983" y="516"/>
                  </a:lnTo>
                  <a:lnTo>
                    <a:pt x="1007" y="503"/>
                  </a:lnTo>
                  <a:lnTo>
                    <a:pt x="1033" y="490"/>
                  </a:lnTo>
                  <a:lnTo>
                    <a:pt x="1059" y="479"/>
                  </a:lnTo>
                  <a:lnTo>
                    <a:pt x="1084" y="468"/>
                  </a:lnTo>
                  <a:lnTo>
                    <a:pt x="1110" y="457"/>
                  </a:lnTo>
                  <a:lnTo>
                    <a:pt x="1136" y="447"/>
                  </a:lnTo>
                  <a:lnTo>
                    <a:pt x="1163" y="437"/>
                  </a:lnTo>
                  <a:lnTo>
                    <a:pt x="1191" y="429"/>
                  </a:lnTo>
                  <a:lnTo>
                    <a:pt x="1217" y="421"/>
                  </a:lnTo>
                  <a:lnTo>
                    <a:pt x="1245" y="414"/>
                  </a:lnTo>
                  <a:lnTo>
                    <a:pt x="1273" y="406"/>
                  </a:lnTo>
                  <a:lnTo>
                    <a:pt x="1302" y="400"/>
                  </a:lnTo>
                  <a:lnTo>
                    <a:pt x="1329" y="394"/>
                  </a:lnTo>
                  <a:lnTo>
                    <a:pt x="1358" y="390"/>
                  </a:lnTo>
                  <a:lnTo>
                    <a:pt x="1387" y="386"/>
                  </a:lnTo>
                  <a:lnTo>
                    <a:pt x="1416" y="383"/>
                  </a:lnTo>
                  <a:lnTo>
                    <a:pt x="1446" y="381"/>
                  </a:lnTo>
                  <a:lnTo>
                    <a:pt x="1475" y="378"/>
                  </a:lnTo>
                  <a:lnTo>
                    <a:pt x="1504" y="377"/>
                  </a:lnTo>
                  <a:lnTo>
                    <a:pt x="1534" y="376"/>
                  </a:lnTo>
                  <a:lnTo>
                    <a:pt x="1534" y="376"/>
                  </a:lnTo>
                  <a:close/>
                </a:path>
              </a:pathLst>
            </a:custGeom>
            <a:solidFill>
              <a:srgbClr val="4472C4"/>
            </a:solidFill>
            <a:ln w="12700"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" name="Freeform: Shape 3">
              <a:extLst>
                <a:ext uri="{FF2B5EF4-FFF2-40B4-BE49-F238E27FC236}">
                  <a16:creationId xmlns:a16="http://schemas.microsoft.com/office/drawing/2014/main" id="{EE01A75E-9272-D651-16F3-D30FCEAEDA3B}"/>
                </a:ext>
              </a:extLst>
            </p:cNvPr>
            <p:cNvSpPr>
              <a:spLocks/>
            </p:cNvSpPr>
            <p:nvPr/>
          </p:nvSpPr>
          <p:spPr bwMode="auto">
            <a:xfrm>
              <a:off x="7159584" y="2165507"/>
              <a:ext cx="2820889" cy="1409985"/>
            </a:xfrm>
            <a:custGeom>
              <a:avLst/>
              <a:gdLst>
                <a:gd name="T0" fmla="*/ 1624 w 3069"/>
                <a:gd name="T1" fmla="*/ 381 h 1534"/>
                <a:gd name="T2" fmla="*/ 1768 w 3069"/>
                <a:gd name="T3" fmla="*/ 400 h 1534"/>
                <a:gd name="T4" fmla="*/ 1906 w 3069"/>
                <a:gd name="T5" fmla="*/ 437 h 1534"/>
                <a:gd name="T6" fmla="*/ 2036 w 3069"/>
                <a:gd name="T7" fmla="*/ 490 h 1534"/>
                <a:gd name="T8" fmla="*/ 2159 w 3069"/>
                <a:gd name="T9" fmla="*/ 559 h 1534"/>
                <a:gd name="T10" fmla="*/ 2271 w 3069"/>
                <a:gd name="T11" fmla="*/ 641 h 1534"/>
                <a:gd name="T12" fmla="*/ 2372 w 3069"/>
                <a:gd name="T13" fmla="*/ 736 h 1534"/>
                <a:gd name="T14" fmla="*/ 2462 w 3069"/>
                <a:gd name="T15" fmla="*/ 841 h 1534"/>
                <a:gd name="T16" fmla="*/ 2538 w 3069"/>
                <a:gd name="T17" fmla="*/ 958 h 1534"/>
                <a:gd name="T18" fmla="*/ 2601 w 3069"/>
                <a:gd name="T19" fmla="*/ 1083 h 1534"/>
                <a:gd name="T20" fmla="*/ 2648 w 3069"/>
                <a:gd name="T21" fmla="*/ 1217 h 1534"/>
                <a:gd name="T22" fmla="*/ 2679 w 3069"/>
                <a:gd name="T23" fmla="*/ 1358 h 1534"/>
                <a:gd name="T24" fmla="*/ 2692 w 3069"/>
                <a:gd name="T25" fmla="*/ 1504 h 1534"/>
                <a:gd name="T26" fmla="*/ 3067 w 3069"/>
                <a:gd name="T27" fmla="*/ 1455 h 1534"/>
                <a:gd name="T28" fmla="*/ 3045 w 3069"/>
                <a:gd name="T29" fmla="*/ 1262 h 1534"/>
                <a:gd name="T30" fmla="*/ 3000 w 3069"/>
                <a:gd name="T31" fmla="*/ 1078 h 1534"/>
                <a:gd name="T32" fmla="*/ 2933 w 3069"/>
                <a:gd name="T33" fmla="*/ 903 h 1534"/>
                <a:gd name="T34" fmla="*/ 2846 w 3069"/>
                <a:gd name="T35" fmla="*/ 739 h 1534"/>
                <a:gd name="T36" fmla="*/ 2742 w 3069"/>
                <a:gd name="T37" fmla="*/ 587 h 1534"/>
                <a:gd name="T38" fmla="*/ 2619 w 3069"/>
                <a:gd name="T39" fmla="*/ 449 h 1534"/>
                <a:gd name="T40" fmla="*/ 2482 w 3069"/>
                <a:gd name="T41" fmla="*/ 327 h 1534"/>
                <a:gd name="T42" fmla="*/ 2330 w 3069"/>
                <a:gd name="T43" fmla="*/ 222 h 1534"/>
                <a:gd name="T44" fmla="*/ 2166 w 3069"/>
                <a:gd name="T45" fmla="*/ 135 h 1534"/>
                <a:gd name="T46" fmla="*/ 1990 w 3069"/>
                <a:gd name="T47" fmla="*/ 69 h 1534"/>
                <a:gd name="T48" fmla="*/ 1806 w 3069"/>
                <a:gd name="T49" fmla="*/ 23 h 1534"/>
                <a:gd name="T50" fmla="*/ 1614 w 3069"/>
                <a:gd name="T51" fmla="*/ 2 h 1534"/>
                <a:gd name="T52" fmla="*/ 1455 w 3069"/>
                <a:gd name="T53" fmla="*/ 2 h 1534"/>
                <a:gd name="T54" fmla="*/ 1263 w 3069"/>
                <a:gd name="T55" fmla="*/ 23 h 1534"/>
                <a:gd name="T56" fmla="*/ 1079 w 3069"/>
                <a:gd name="T57" fmla="*/ 69 h 1534"/>
                <a:gd name="T58" fmla="*/ 903 w 3069"/>
                <a:gd name="T59" fmla="*/ 135 h 1534"/>
                <a:gd name="T60" fmla="*/ 739 w 3069"/>
                <a:gd name="T61" fmla="*/ 222 h 1534"/>
                <a:gd name="T62" fmla="*/ 587 w 3069"/>
                <a:gd name="T63" fmla="*/ 327 h 1534"/>
                <a:gd name="T64" fmla="*/ 450 w 3069"/>
                <a:gd name="T65" fmla="*/ 449 h 1534"/>
                <a:gd name="T66" fmla="*/ 327 w 3069"/>
                <a:gd name="T67" fmla="*/ 587 h 1534"/>
                <a:gd name="T68" fmla="*/ 223 w 3069"/>
                <a:gd name="T69" fmla="*/ 739 h 1534"/>
                <a:gd name="T70" fmla="*/ 135 w 3069"/>
                <a:gd name="T71" fmla="*/ 903 h 1534"/>
                <a:gd name="T72" fmla="*/ 69 w 3069"/>
                <a:gd name="T73" fmla="*/ 1078 h 1534"/>
                <a:gd name="T74" fmla="*/ 25 w 3069"/>
                <a:gd name="T75" fmla="*/ 1262 h 1534"/>
                <a:gd name="T76" fmla="*/ 2 w 3069"/>
                <a:gd name="T77" fmla="*/ 1455 h 1534"/>
                <a:gd name="T78" fmla="*/ 377 w 3069"/>
                <a:gd name="T79" fmla="*/ 1504 h 1534"/>
                <a:gd name="T80" fmla="*/ 390 w 3069"/>
                <a:gd name="T81" fmla="*/ 1358 h 1534"/>
                <a:gd name="T82" fmla="*/ 421 w 3069"/>
                <a:gd name="T83" fmla="*/ 1217 h 1534"/>
                <a:gd name="T84" fmla="*/ 468 w 3069"/>
                <a:gd name="T85" fmla="*/ 1083 h 1534"/>
                <a:gd name="T86" fmla="*/ 531 w 3069"/>
                <a:gd name="T87" fmla="*/ 958 h 1534"/>
                <a:gd name="T88" fmla="*/ 608 w 3069"/>
                <a:gd name="T89" fmla="*/ 841 h 1534"/>
                <a:gd name="T90" fmla="*/ 697 w 3069"/>
                <a:gd name="T91" fmla="*/ 736 h 1534"/>
                <a:gd name="T92" fmla="*/ 798 w 3069"/>
                <a:gd name="T93" fmla="*/ 641 h 1534"/>
                <a:gd name="T94" fmla="*/ 910 w 3069"/>
                <a:gd name="T95" fmla="*/ 559 h 1534"/>
                <a:gd name="T96" fmla="*/ 1033 w 3069"/>
                <a:gd name="T97" fmla="*/ 490 h 1534"/>
                <a:gd name="T98" fmla="*/ 1163 w 3069"/>
                <a:gd name="T99" fmla="*/ 437 h 1534"/>
                <a:gd name="T100" fmla="*/ 1302 w 3069"/>
                <a:gd name="T101" fmla="*/ 400 h 1534"/>
                <a:gd name="T102" fmla="*/ 1446 w 3069"/>
                <a:gd name="T103" fmla="*/ 381 h 15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3069" h="1534">
                  <a:moveTo>
                    <a:pt x="1534" y="376"/>
                  </a:moveTo>
                  <a:lnTo>
                    <a:pt x="1534" y="376"/>
                  </a:lnTo>
                  <a:lnTo>
                    <a:pt x="1564" y="377"/>
                  </a:lnTo>
                  <a:lnTo>
                    <a:pt x="1594" y="378"/>
                  </a:lnTo>
                  <a:lnTo>
                    <a:pt x="1624" y="381"/>
                  </a:lnTo>
                  <a:lnTo>
                    <a:pt x="1652" y="383"/>
                  </a:lnTo>
                  <a:lnTo>
                    <a:pt x="1682" y="386"/>
                  </a:lnTo>
                  <a:lnTo>
                    <a:pt x="1711" y="390"/>
                  </a:lnTo>
                  <a:lnTo>
                    <a:pt x="1740" y="394"/>
                  </a:lnTo>
                  <a:lnTo>
                    <a:pt x="1768" y="400"/>
                  </a:lnTo>
                  <a:lnTo>
                    <a:pt x="1796" y="406"/>
                  </a:lnTo>
                  <a:lnTo>
                    <a:pt x="1824" y="414"/>
                  </a:lnTo>
                  <a:lnTo>
                    <a:pt x="1852" y="421"/>
                  </a:lnTo>
                  <a:lnTo>
                    <a:pt x="1878" y="429"/>
                  </a:lnTo>
                  <a:lnTo>
                    <a:pt x="1906" y="437"/>
                  </a:lnTo>
                  <a:lnTo>
                    <a:pt x="1933" y="447"/>
                  </a:lnTo>
                  <a:lnTo>
                    <a:pt x="1958" y="457"/>
                  </a:lnTo>
                  <a:lnTo>
                    <a:pt x="1985" y="468"/>
                  </a:lnTo>
                  <a:lnTo>
                    <a:pt x="2011" y="479"/>
                  </a:lnTo>
                  <a:lnTo>
                    <a:pt x="2036" y="490"/>
                  </a:lnTo>
                  <a:lnTo>
                    <a:pt x="2062" y="503"/>
                  </a:lnTo>
                  <a:lnTo>
                    <a:pt x="2086" y="516"/>
                  </a:lnTo>
                  <a:lnTo>
                    <a:pt x="2111" y="530"/>
                  </a:lnTo>
                  <a:lnTo>
                    <a:pt x="2134" y="545"/>
                  </a:lnTo>
                  <a:lnTo>
                    <a:pt x="2159" y="559"/>
                  </a:lnTo>
                  <a:lnTo>
                    <a:pt x="2181" y="575"/>
                  </a:lnTo>
                  <a:lnTo>
                    <a:pt x="2205" y="591"/>
                  </a:lnTo>
                  <a:lnTo>
                    <a:pt x="2227" y="607"/>
                  </a:lnTo>
                  <a:lnTo>
                    <a:pt x="2249" y="624"/>
                  </a:lnTo>
                  <a:lnTo>
                    <a:pt x="2271" y="641"/>
                  </a:lnTo>
                  <a:lnTo>
                    <a:pt x="2292" y="659"/>
                  </a:lnTo>
                  <a:lnTo>
                    <a:pt x="2312" y="677"/>
                  </a:lnTo>
                  <a:lnTo>
                    <a:pt x="2333" y="696"/>
                  </a:lnTo>
                  <a:lnTo>
                    <a:pt x="2353" y="715"/>
                  </a:lnTo>
                  <a:lnTo>
                    <a:pt x="2372" y="736"/>
                  </a:lnTo>
                  <a:lnTo>
                    <a:pt x="2391" y="756"/>
                  </a:lnTo>
                  <a:lnTo>
                    <a:pt x="2409" y="777"/>
                  </a:lnTo>
                  <a:lnTo>
                    <a:pt x="2427" y="797"/>
                  </a:lnTo>
                  <a:lnTo>
                    <a:pt x="2445" y="820"/>
                  </a:lnTo>
                  <a:lnTo>
                    <a:pt x="2462" y="841"/>
                  </a:lnTo>
                  <a:lnTo>
                    <a:pt x="2479" y="865"/>
                  </a:lnTo>
                  <a:lnTo>
                    <a:pt x="2495" y="887"/>
                  </a:lnTo>
                  <a:lnTo>
                    <a:pt x="2510" y="910"/>
                  </a:lnTo>
                  <a:lnTo>
                    <a:pt x="2524" y="934"/>
                  </a:lnTo>
                  <a:lnTo>
                    <a:pt x="2538" y="958"/>
                  </a:lnTo>
                  <a:lnTo>
                    <a:pt x="2552" y="983"/>
                  </a:lnTo>
                  <a:lnTo>
                    <a:pt x="2565" y="1007"/>
                  </a:lnTo>
                  <a:lnTo>
                    <a:pt x="2578" y="1032"/>
                  </a:lnTo>
                  <a:lnTo>
                    <a:pt x="2589" y="1057"/>
                  </a:lnTo>
                  <a:lnTo>
                    <a:pt x="2601" y="1083"/>
                  </a:lnTo>
                  <a:lnTo>
                    <a:pt x="2612" y="1110"/>
                  </a:lnTo>
                  <a:lnTo>
                    <a:pt x="2621" y="1136"/>
                  </a:lnTo>
                  <a:lnTo>
                    <a:pt x="2631" y="1163"/>
                  </a:lnTo>
                  <a:lnTo>
                    <a:pt x="2640" y="1190"/>
                  </a:lnTo>
                  <a:lnTo>
                    <a:pt x="2648" y="1217"/>
                  </a:lnTo>
                  <a:lnTo>
                    <a:pt x="2656" y="1245"/>
                  </a:lnTo>
                  <a:lnTo>
                    <a:pt x="2662" y="1273"/>
                  </a:lnTo>
                  <a:lnTo>
                    <a:pt x="2668" y="1301"/>
                  </a:lnTo>
                  <a:lnTo>
                    <a:pt x="2674" y="1329"/>
                  </a:lnTo>
                  <a:lnTo>
                    <a:pt x="2679" y="1358"/>
                  </a:lnTo>
                  <a:lnTo>
                    <a:pt x="2682" y="1387"/>
                  </a:lnTo>
                  <a:lnTo>
                    <a:pt x="2685" y="1416"/>
                  </a:lnTo>
                  <a:lnTo>
                    <a:pt x="2689" y="1444"/>
                  </a:lnTo>
                  <a:lnTo>
                    <a:pt x="2691" y="1474"/>
                  </a:lnTo>
                  <a:lnTo>
                    <a:pt x="2692" y="1504"/>
                  </a:lnTo>
                  <a:lnTo>
                    <a:pt x="2692" y="1534"/>
                  </a:lnTo>
                  <a:lnTo>
                    <a:pt x="3069" y="1534"/>
                  </a:lnTo>
                  <a:lnTo>
                    <a:pt x="3069" y="1534"/>
                  </a:lnTo>
                  <a:lnTo>
                    <a:pt x="3068" y="1495"/>
                  </a:lnTo>
                  <a:lnTo>
                    <a:pt x="3067" y="1455"/>
                  </a:lnTo>
                  <a:lnTo>
                    <a:pt x="3064" y="1416"/>
                  </a:lnTo>
                  <a:lnTo>
                    <a:pt x="3061" y="1377"/>
                  </a:lnTo>
                  <a:lnTo>
                    <a:pt x="3056" y="1339"/>
                  </a:lnTo>
                  <a:lnTo>
                    <a:pt x="3051" y="1301"/>
                  </a:lnTo>
                  <a:lnTo>
                    <a:pt x="3045" y="1262"/>
                  </a:lnTo>
                  <a:lnTo>
                    <a:pt x="3037" y="1225"/>
                  </a:lnTo>
                  <a:lnTo>
                    <a:pt x="3030" y="1188"/>
                  </a:lnTo>
                  <a:lnTo>
                    <a:pt x="3020" y="1150"/>
                  </a:lnTo>
                  <a:lnTo>
                    <a:pt x="3011" y="1114"/>
                  </a:lnTo>
                  <a:lnTo>
                    <a:pt x="3000" y="1078"/>
                  </a:lnTo>
                  <a:lnTo>
                    <a:pt x="2988" y="1041"/>
                  </a:lnTo>
                  <a:lnTo>
                    <a:pt x="2975" y="1006"/>
                  </a:lnTo>
                  <a:lnTo>
                    <a:pt x="2963" y="971"/>
                  </a:lnTo>
                  <a:lnTo>
                    <a:pt x="2948" y="937"/>
                  </a:lnTo>
                  <a:lnTo>
                    <a:pt x="2933" y="903"/>
                  </a:lnTo>
                  <a:lnTo>
                    <a:pt x="2918" y="869"/>
                  </a:lnTo>
                  <a:lnTo>
                    <a:pt x="2901" y="836"/>
                  </a:lnTo>
                  <a:lnTo>
                    <a:pt x="2884" y="803"/>
                  </a:lnTo>
                  <a:lnTo>
                    <a:pt x="2866" y="771"/>
                  </a:lnTo>
                  <a:lnTo>
                    <a:pt x="2846" y="739"/>
                  </a:lnTo>
                  <a:lnTo>
                    <a:pt x="2827" y="707"/>
                  </a:lnTo>
                  <a:lnTo>
                    <a:pt x="2807" y="676"/>
                  </a:lnTo>
                  <a:lnTo>
                    <a:pt x="2786" y="646"/>
                  </a:lnTo>
                  <a:lnTo>
                    <a:pt x="2764" y="616"/>
                  </a:lnTo>
                  <a:lnTo>
                    <a:pt x="2742" y="587"/>
                  </a:lnTo>
                  <a:lnTo>
                    <a:pt x="2718" y="559"/>
                  </a:lnTo>
                  <a:lnTo>
                    <a:pt x="2695" y="530"/>
                  </a:lnTo>
                  <a:lnTo>
                    <a:pt x="2671" y="502"/>
                  </a:lnTo>
                  <a:lnTo>
                    <a:pt x="2645" y="475"/>
                  </a:lnTo>
                  <a:lnTo>
                    <a:pt x="2619" y="449"/>
                  </a:lnTo>
                  <a:lnTo>
                    <a:pt x="2593" y="423"/>
                  </a:lnTo>
                  <a:lnTo>
                    <a:pt x="2566" y="399"/>
                  </a:lnTo>
                  <a:lnTo>
                    <a:pt x="2538" y="374"/>
                  </a:lnTo>
                  <a:lnTo>
                    <a:pt x="2511" y="351"/>
                  </a:lnTo>
                  <a:lnTo>
                    <a:pt x="2482" y="327"/>
                  </a:lnTo>
                  <a:lnTo>
                    <a:pt x="2452" y="305"/>
                  </a:lnTo>
                  <a:lnTo>
                    <a:pt x="2423" y="282"/>
                  </a:lnTo>
                  <a:lnTo>
                    <a:pt x="2392" y="262"/>
                  </a:lnTo>
                  <a:lnTo>
                    <a:pt x="2361" y="242"/>
                  </a:lnTo>
                  <a:lnTo>
                    <a:pt x="2330" y="222"/>
                  </a:lnTo>
                  <a:lnTo>
                    <a:pt x="2298" y="204"/>
                  </a:lnTo>
                  <a:lnTo>
                    <a:pt x="2265" y="185"/>
                  </a:lnTo>
                  <a:lnTo>
                    <a:pt x="2233" y="167"/>
                  </a:lnTo>
                  <a:lnTo>
                    <a:pt x="2199" y="151"/>
                  </a:lnTo>
                  <a:lnTo>
                    <a:pt x="2166" y="135"/>
                  </a:lnTo>
                  <a:lnTo>
                    <a:pt x="2132" y="120"/>
                  </a:lnTo>
                  <a:lnTo>
                    <a:pt x="2097" y="107"/>
                  </a:lnTo>
                  <a:lnTo>
                    <a:pt x="2062" y="93"/>
                  </a:lnTo>
                  <a:lnTo>
                    <a:pt x="2027" y="81"/>
                  </a:lnTo>
                  <a:lnTo>
                    <a:pt x="1990" y="69"/>
                  </a:lnTo>
                  <a:lnTo>
                    <a:pt x="1954" y="59"/>
                  </a:lnTo>
                  <a:lnTo>
                    <a:pt x="1918" y="48"/>
                  </a:lnTo>
                  <a:lnTo>
                    <a:pt x="1881" y="39"/>
                  </a:lnTo>
                  <a:lnTo>
                    <a:pt x="1843" y="31"/>
                  </a:lnTo>
                  <a:lnTo>
                    <a:pt x="1806" y="23"/>
                  </a:lnTo>
                  <a:lnTo>
                    <a:pt x="1769" y="18"/>
                  </a:lnTo>
                  <a:lnTo>
                    <a:pt x="1730" y="12"/>
                  </a:lnTo>
                  <a:lnTo>
                    <a:pt x="1692" y="7"/>
                  </a:lnTo>
                  <a:lnTo>
                    <a:pt x="1652" y="4"/>
                  </a:lnTo>
                  <a:lnTo>
                    <a:pt x="1614" y="2"/>
                  </a:lnTo>
                  <a:lnTo>
                    <a:pt x="1575" y="0"/>
                  </a:lnTo>
                  <a:lnTo>
                    <a:pt x="1534" y="0"/>
                  </a:lnTo>
                  <a:lnTo>
                    <a:pt x="1534" y="0"/>
                  </a:lnTo>
                  <a:lnTo>
                    <a:pt x="1495" y="0"/>
                  </a:lnTo>
                  <a:lnTo>
                    <a:pt x="1455" y="2"/>
                  </a:lnTo>
                  <a:lnTo>
                    <a:pt x="1417" y="4"/>
                  </a:lnTo>
                  <a:lnTo>
                    <a:pt x="1377" y="7"/>
                  </a:lnTo>
                  <a:lnTo>
                    <a:pt x="1339" y="12"/>
                  </a:lnTo>
                  <a:lnTo>
                    <a:pt x="1301" y="18"/>
                  </a:lnTo>
                  <a:lnTo>
                    <a:pt x="1263" y="23"/>
                  </a:lnTo>
                  <a:lnTo>
                    <a:pt x="1225" y="31"/>
                  </a:lnTo>
                  <a:lnTo>
                    <a:pt x="1188" y="39"/>
                  </a:lnTo>
                  <a:lnTo>
                    <a:pt x="1151" y="48"/>
                  </a:lnTo>
                  <a:lnTo>
                    <a:pt x="1114" y="59"/>
                  </a:lnTo>
                  <a:lnTo>
                    <a:pt x="1079" y="69"/>
                  </a:lnTo>
                  <a:lnTo>
                    <a:pt x="1043" y="81"/>
                  </a:lnTo>
                  <a:lnTo>
                    <a:pt x="1007" y="93"/>
                  </a:lnTo>
                  <a:lnTo>
                    <a:pt x="972" y="107"/>
                  </a:lnTo>
                  <a:lnTo>
                    <a:pt x="937" y="120"/>
                  </a:lnTo>
                  <a:lnTo>
                    <a:pt x="903" y="135"/>
                  </a:lnTo>
                  <a:lnTo>
                    <a:pt x="870" y="151"/>
                  </a:lnTo>
                  <a:lnTo>
                    <a:pt x="836" y="167"/>
                  </a:lnTo>
                  <a:lnTo>
                    <a:pt x="803" y="185"/>
                  </a:lnTo>
                  <a:lnTo>
                    <a:pt x="771" y="204"/>
                  </a:lnTo>
                  <a:lnTo>
                    <a:pt x="739" y="222"/>
                  </a:lnTo>
                  <a:lnTo>
                    <a:pt x="708" y="242"/>
                  </a:lnTo>
                  <a:lnTo>
                    <a:pt x="677" y="262"/>
                  </a:lnTo>
                  <a:lnTo>
                    <a:pt x="646" y="282"/>
                  </a:lnTo>
                  <a:lnTo>
                    <a:pt x="616" y="305"/>
                  </a:lnTo>
                  <a:lnTo>
                    <a:pt x="587" y="327"/>
                  </a:lnTo>
                  <a:lnTo>
                    <a:pt x="559" y="351"/>
                  </a:lnTo>
                  <a:lnTo>
                    <a:pt x="531" y="374"/>
                  </a:lnTo>
                  <a:lnTo>
                    <a:pt x="503" y="399"/>
                  </a:lnTo>
                  <a:lnTo>
                    <a:pt x="477" y="423"/>
                  </a:lnTo>
                  <a:lnTo>
                    <a:pt x="450" y="449"/>
                  </a:lnTo>
                  <a:lnTo>
                    <a:pt x="424" y="475"/>
                  </a:lnTo>
                  <a:lnTo>
                    <a:pt x="399" y="502"/>
                  </a:lnTo>
                  <a:lnTo>
                    <a:pt x="374" y="530"/>
                  </a:lnTo>
                  <a:lnTo>
                    <a:pt x="351" y="559"/>
                  </a:lnTo>
                  <a:lnTo>
                    <a:pt x="327" y="587"/>
                  </a:lnTo>
                  <a:lnTo>
                    <a:pt x="305" y="616"/>
                  </a:lnTo>
                  <a:lnTo>
                    <a:pt x="284" y="646"/>
                  </a:lnTo>
                  <a:lnTo>
                    <a:pt x="262" y="676"/>
                  </a:lnTo>
                  <a:lnTo>
                    <a:pt x="242" y="707"/>
                  </a:lnTo>
                  <a:lnTo>
                    <a:pt x="223" y="739"/>
                  </a:lnTo>
                  <a:lnTo>
                    <a:pt x="204" y="771"/>
                  </a:lnTo>
                  <a:lnTo>
                    <a:pt x="185" y="803"/>
                  </a:lnTo>
                  <a:lnTo>
                    <a:pt x="168" y="836"/>
                  </a:lnTo>
                  <a:lnTo>
                    <a:pt x="151" y="869"/>
                  </a:lnTo>
                  <a:lnTo>
                    <a:pt x="135" y="903"/>
                  </a:lnTo>
                  <a:lnTo>
                    <a:pt x="120" y="937"/>
                  </a:lnTo>
                  <a:lnTo>
                    <a:pt x="107" y="971"/>
                  </a:lnTo>
                  <a:lnTo>
                    <a:pt x="94" y="1006"/>
                  </a:lnTo>
                  <a:lnTo>
                    <a:pt x="81" y="1041"/>
                  </a:lnTo>
                  <a:lnTo>
                    <a:pt x="69" y="1078"/>
                  </a:lnTo>
                  <a:lnTo>
                    <a:pt x="59" y="1114"/>
                  </a:lnTo>
                  <a:lnTo>
                    <a:pt x="49" y="1150"/>
                  </a:lnTo>
                  <a:lnTo>
                    <a:pt x="39" y="1188"/>
                  </a:lnTo>
                  <a:lnTo>
                    <a:pt x="32" y="1225"/>
                  </a:lnTo>
                  <a:lnTo>
                    <a:pt x="25" y="1262"/>
                  </a:lnTo>
                  <a:lnTo>
                    <a:pt x="18" y="1301"/>
                  </a:lnTo>
                  <a:lnTo>
                    <a:pt x="13" y="1339"/>
                  </a:lnTo>
                  <a:lnTo>
                    <a:pt x="9" y="1377"/>
                  </a:lnTo>
                  <a:lnTo>
                    <a:pt x="5" y="1416"/>
                  </a:lnTo>
                  <a:lnTo>
                    <a:pt x="2" y="1455"/>
                  </a:lnTo>
                  <a:lnTo>
                    <a:pt x="1" y="1495"/>
                  </a:lnTo>
                  <a:lnTo>
                    <a:pt x="0" y="1534"/>
                  </a:lnTo>
                  <a:lnTo>
                    <a:pt x="377" y="1534"/>
                  </a:lnTo>
                  <a:lnTo>
                    <a:pt x="377" y="1534"/>
                  </a:lnTo>
                  <a:lnTo>
                    <a:pt x="377" y="1504"/>
                  </a:lnTo>
                  <a:lnTo>
                    <a:pt x="378" y="1474"/>
                  </a:lnTo>
                  <a:lnTo>
                    <a:pt x="381" y="1444"/>
                  </a:lnTo>
                  <a:lnTo>
                    <a:pt x="383" y="1416"/>
                  </a:lnTo>
                  <a:lnTo>
                    <a:pt x="387" y="1387"/>
                  </a:lnTo>
                  <a:lnTo>
                    <a:pt x="390" y="1358"/>
                  </a:lnTo>
                  <a:lnTo>
                    <a:pt x="396" y="1329"/>
                  </a:lnTo>
                  <a:lnTo>
                    <a:pt x="401" y="1301"/>
                  </a:lnTo>
                  <a:lnTo>
                    <a:pt x="407" y="1273"/>
                  </a:lnTo>
                  <a:lnTo>
                    <a:pt x="414" y="1245"/>
                  </a:lnTo>
                  <a:lnTo>
                    <a:pt x="421" y="1217"/>
                  </a:lnTo>
                  <a:lnTo>
                    <a:pt x="430" y="1190"/>
                  </a:lnTo>
                  <a:lnTo>
                    <a:pt x="438" y="1163"/>
                  </a:lnTo>
                  <a:lnTo>
                    <a:pt x="448" y="1136"/>
                  </a:lnTo>
                  <a:lnTo>
                    <a:pt x="457" y="1110"/>
                  </a:lnTo>
                  <a:lnTo>
                    <a:pt x="468" y="1083"/>
                  </a:lnTo>
                  <a:lnTo>
                    <a:pt x="480" y="1057"/>
                  </a:lnTo>
                  <a:lnTo>
                    <a:pt x="491" y="1032"/>
                  </a:lnTo>
                  <a:lnTo>
                    <a:pt x="504" y="1007"/>
                  </a:lnTo>
                  <a:lnTo>
                    <a:pt x="517" y="983"/>
                  </a:lnTo>
                  <a:lnTo>
                    <a:pt x="531" y="958"/>
                  </a:lnTo>
                  <a:lnTo>
                    <a:pt x="545" y="934"/>
                  </a:lnTo>
                  <a:lnTo>
                    <a:pt x="560" y="910"/>
                  </a:lnTo>
                  <a:lnTo>
                    <a:pt x="575" y="887"/>
                  </a:lnTo>
                  <a:lnTo>
                    <a:pt x="591" y="865"/>
                  </a:lnTo>
                  <a:lnTo>
                    <a:pt x="608" y="841"/>
                  </a:lnTo>
                  <a:lnTo>
                    <a:pt x="624" y="820"/>
                  </a:lnTo>
                  <a:lnTo>
                    <a:pt x="642" y="797"/>
                  </a:lnTo>
                  <a:lnTo>
                    <a:pt x="660" y="777"/>
                  </a:lnTo>
                  <a:lnTo>
                    <a:pt x="678" y="756"/>
                  </a:lnTo>
                  <a:lnTo>
                    <a:pt x="697" y="736"/>
                  </a:lnTo>
                  <a:lnTo>
                    <a:pt x="716" y="715"/>
                  </a:lnTo>
                  <a:lnTo>
                    <a:pt x="736" y="696"/>
                  </a:lnTo>
                  <a:lnTo>
                    <a:pt x="757" y="677"/>
                  </a:lnTo>
                  <a:lnTo>
                    <a:pt x="777" y="659"/>
                  </a:lnTo>
                  <a:lnTo>
                    <a:pt x="798" y="641"/>
                  </a:lnTo>
                  <a:lnTo>
                    <a:pt x="820" y="624"/>
                  </a:lnTo>
                  <a:lnTo>
                    <a:pt x="842" y="607"/>
                  </a:lnTo>
                  <a:lnTo>
                    <a:pt x="865" y="591"/>
                  </a:lnTo>
                  <a:lnTo>
                    <a:pt x="887" y="575"/>
                  </a:lnTo>
                  <a:lnTo>
                    <a:pt x="910" y="559"/>
                  </a:lnTo>
                  <a:lnTo>
                    <a:pt x="935" y="545"/>
                  </a:lnTo>
                  <a:lnTo>
                    <a:pt x="958" y="530"/>
                  </a:lnTo>
                  <a:lnTo>
                    <a:pt x="983" y="516"/>
                  </a:lnTo>
                  <a:lnTo>
                    <a:pt x="1007" y="503"/>
                  </a:lnTo>
                  <a:lnTo>
                    <a:pt x="1033" y="490"/>
                  </a:lnTo>
                  <a:lnTo>
                    <a:pt x="1059" y="479"/>
                  </a:lnTo>
                  <a:lnTo>
                    <a:pt x="1084" y="468"/>
                  </a:lnTo>
                  <a:lnTo>
                    <a:pt x="1110" y="457"/>
                  </a:lnTo>
                  <a:lnTo>
                    <a:pt x="1136" y="447"/>
                  </a:lnTo>
                  <a:lnTo>
                    <a:pt x="1163" y="437"/>
                  </a:lnTo>
                  <a:lnTo>
                    <a:pt x="1191" y="429"/>
                  </a:lnTo>
                  <a:lnTo>
                    <a:pt x="1217" y="421"/>
                  </a:lnTo>
                  <a:lnTo>
                    <a:pt x="1245" y="414"/>
                  </a:lnTo>
                  <a:lnTo>
                    <a:pt x="1273" y="406"/>
                  </a:lnTo>
                  <a:lnTo>
                    <a:pt x="1302" y="400"/>
                  </a:lnTo>
                  <a:lnTo>
                    <a:pt x="1329" y="394"/>
                  </a:lnTo>
                  <a:lnTo>
                    <a:pt x="1358" y="390"/>
                  </a:lnTo>
                  <a:lnTo>
                    <a:pt x="1387" y="386"/>
                  </a:lnTo>
                  <a:lnTo>
                    <a:pt x="1416" y="383"/>
                  </a:lnTo>
                  <a:lnTo>
                    <a:pt x="1446" y="381"/>
                  </a:lnTo>
                  <a:lnTo>
                    <a:pt x="1475" y="378"/>
                  </a:lnTo>
                  <a:lnTo>
                    <a:pt x="1504" y="377"/>
                  </a:lnTo>
                  <a:lnTo>
                    <a:pt x="1534" y="376"/>
                  </a:lnTo>
                  <a:lnTo>
                    <a:pt x="1534" y="376"/>
                  </a:lnTo>
                  <a:close/>
                </a:path>
              </a:pathLst>
            </a:custGeom>
            <a:solidFill>
              <a:srgbClr val="4472C4"/>
            </a:solidFill>
            <a:ln w="12700"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</p:grpSp>
      <p:sp>
        <p:nvSpPr>
          <p:cNvPr id="9" name="TextBox 8">
            <a:extLst>
              <a:ext uri="{FF2B5EF4-FFF2-40B4-BE49-F238E27FC236}">
                <a16:creationId xmlns:a16="http://schemas.microsoft.com/office/drawing/2014/main" id="{4B8EAA1A-12BF-E7DB-9283-4E2C535D2F7B}"/>
              </a:ext>
            </a:extLst>
          </p:cNvPr>
          <p:cNvSpPr txBox="1"/>
          <p:nvPr/>
        </p:nvSpPr>
        <p:spPr>
          <a:xfrm>
            <a:off x="6832126" y="3744717"/>
            <a:ext cx="3716570" cy="139268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600" dirty="0">
                <a:latin typeface="Kalameh" pitchFamily="2" charset="-78"/>
                <a:cs typeface="B Yekan" panose="00000400000000000000" pitchFamily="2" charset="-78"/>
              </a:rPr>
              <a:t>تیتر عنوان موضوع</a:t>
            </a:r>
          </a:p>
          <a:p>
            <a:pPr algn="ctr" rtl="1">
              <a:lnSpc>
                <a:spcPct val="200000"/>
              </a:lnSpc>
            </a:pPr>
            <a:r>
              <a:rPr lang="fa-IR" sz="1400" dirty="0">
                <a:latin typeface="Kalameh" pitchFamily="2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400" dirty="0">
              <a:latin typeface="Kalameh" pitchFamily="2" charset="-78"/>
              <a:cs typeface="B Yekan" panose="00000400000000000000" pitchFamily="2" charset="-78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E7AC897-727E-9468-1EA0-F0F0CCAC359B}"/>
              </a:ext>
            </a:extLst>
          </p:cNvPr>
          <p:cNvSpPr txBox="1"/>
          <p:nvPr/>
        </p:nvSpPr>
        <p:spPr>
          <a:xfrm>
            <a:off x="4073812" y="343049"/>
            <a:ext cx="3716570" cy="139268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600" dirty="0">
                <a:latin typeface="Kalameh" pitchFamily="2" charset="-78"/>
                <a:cs typeface="B Yekan" panose="00000400000000000000" pitchFamily="2" charset="-78"/>
              </a:rPr>
              <a:t>تیتر عنوان موضوع</a:t>
            </a:r>
          </a:p>
          <a:p>
            <a:pPr algn="ctr" rtl="1">
              <a:lnSpc>
                <a:spcPct val="200000"/>
              </a:lnSpc>
            </a:pPr>
            <a:r>
              <a:rPr lang="fa-IR" sz="1400" dirty="0">
                <a:latin typeface="Kalameh" pitchFamily="2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400" dirty="0">
              <a:latin typeface="Kalameh" pitchFamily="2" charset="-78"/>
              <a:cs typeface="B Yekan" panose="00000400000000000000" pitchFamily="2" charset="-78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432F181-F1EA-8B9B-2503-706B4BB129CC}"/>
              </a:ext>
            </a:extLst>
          </p:cNvPr>
          <p:cNvSpPr txBox="1"/>
          <p:nvPr/>
        </p:nvSpPr>
        <p:spPr>
          <a:xfrm>
            <a:off x="1302602" y="3744717"/>
            <a:ext cx="3716570" cy="139268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00000"/>
              </a:lnSpc>
            </a:pPr>
            <a:r>
              <a:rPr lang="fa-IR" sz="1600" dirty="0">
                <a:latin typeface="Kalameh" pitchFamily="2" charset="-78"/>
                <a:cs typeface="B Yekan" panose="00000400000000000000" pitchFamily="2" charset="-78"/>
              </a:rPr>
              <a:t>تیتر عنوان موضوع</a:t>
            </a:r>
          </a:p>
          <a:p>
            <a:pPr algn="ctr" rtl="1">
              <a:lnSpc>
                <a:spcPct val="200000"/>
              </a:lnSpc>
            </a:pPr>
            <a:r>
              <a:rPr lang="fa-IR" sz="1400" dirty="0">
                <a:latin typeface="Kalameh" pitchFamily="2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400" dirty="0">
              <a:latin typeface="Kalameh" pitchFamily="2" charset="-78"/>
              <a:cs typeface="B Yeka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322586777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椭圆 10">
            <a:extLst>
              <a:ext uri="{FF2B5EF4-FFF2-40B4-BE49-F238E27FC236}">
                <a16:creationId xmlns:a16="http://schemas.microsoft.com/office/drawing/2014/main" id="{B6C8766E-0C42-9331-B66C-CE6D7FEBEBF1}"/>
              </a:ext>
            </a:extLst>
          </p:cNvPr>
          <p:cNvSpPr/>
          <p:nvPr/>
        </p:nvSpPr>
        <p:spPr>
          <a:xfrm>
            <a:off x="8748684" y="1420455"/>
            <a:ext cx="1364101" cy="1313185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endParaRPr lang="zh-CN" altLang="en-US"/>
          </a:p>
        </p:txBody>
      </p:sp>
      <p:grpSp>
        <p:nvGrpSpPr>
          <p:cNvPr id="3" name="组合 20">
            <a:extLst>
              <a:ext uri="{FF2B5EF4-FFF2-40B4-BE49-F238E27FC236}">
                <a16:creationId xmlns:a16="http://schemas.microsoft.com/office/drawing/2014/main" id="{412B20F2-E877-669D-8D0B-8C0CC804EBFE}"/>
              </a:ext>
            </a:extLst>
          </p:cNvPr>
          <p:cNvGrpSpPr/>
          <p:nvPr/>
        </p:nvGrpSpPr>
        <p:grpSpPr>
          <a:xfrm>
            <a:off x="9208369" y="1711132"/>
            <a:ext cx="444730" cy="650204"/>
            <a:chOff x="7388377" y="5485801"/>
            <a:chExt cx="334433" cy="488949"/>
          </a:xfrm>
          <a:solidFill>
            <a:schemeClr val="tx1"/>
          </a:solidFill>
        </p:grpSpPr>
        <p:sp>
          <p:nvSpPr>
            <p:cNvPr id="4" name="AutoShape 113">
              <a:extLst>
                <a:ext uri="{FF2B5EF4-FFF2-40B4-BE49-F238E27FC236}">
                  <a16:creationId xmlns:a16="http://schemas.microsoft.com/office/drawing/2014/main" id="{9CFE457F-8CCD-25AC-2829-D2EB6B288770}"/>
                </a:ext>
              </a:extLst>
            </p:cNvPr>
            <p:cNvSpPr>
              <a:spLocks/>
            </p:cNvSpPr>
            <p:nvPr/>
          </p:nvSpPr>
          <p:spPr bwMode="auto">
            <a:xfrm>
              <a:off x="7388377" y="5485801"/>
              <a:ext cx="334433" cy="48894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5386" y="14175"/>
                  </a:moveTo>
                  <a:lnTo>
                    <a:pt x="6223" y="14175"/>
                  </a:lnTo>
                  <a:cubicBezTo>
                    <a:pt x="5734" y="13446"/>
                    <a:pt x="5147" y="12716"/>
                    <a:pt x="4568" y="12003"/>
                  </a:cubicBezTo>
                  <a:cubicBezTo>
                    <a:pt x="3287" y="10427"/>
                    <a:pt x="1963" y="8797"/>
                    <a:pt x="1963" y="7425"/>
                  </a:cubicBezTo>
                  <a:cubicBezTo>
                    <a:pt x="1963" y="4075"/>
                    <a:pt x="5927" y="1350"/>
                    <a:pt x="10800" y="1350"/>
                  </a:cubicBezTo>
                  <a:cubicBezTo>
                    <a:pt x="15672" y="1350"/>
                    <a:pt x="19636" y="4075"/>
                    <a:pt x="19636" y="7425"/>
                  </a:cubicBezTo>
                  <a:cubicBezTo>
                    <a:pt x="19636" y="8787"/>
                    <a:pt x="18312" y="10425"/>
                    <a:pt x="17029" y="12011"/>
                  </a:cubicBezTo>
                  <a:cubicBezTo>
                    <a:pt x="16455" y="12723"/>
                    <a:pt x="15873" y="13449"/>
                    <a:pt x="15386" y="14175"/>
                  </a:cubicBezTo>
                  <a:moveTo>
                    <a:pt x="10800" y="20249"/>
                  </a:moveTo>
                  <a:cubicBezTo>
                    <a:pt x="9805" y="20249"/>
                    <a:pt x="9347" y="20171"/>
                    <a:pt x="8839" y="19406"/>
                  </a:cubicBezTo>
                  <a:lnTo>
                    <a:pt x="13000" y="19048"/>
                  </a:lnTo>
                  <a:cubicBezTo>
                    <a:pt x="12398" y="20164"/>
                    <a:pt x="11959" y="20249"/>
                    <a:pt x="10800" y="20249"/>
                  </a:cubicBezTo>
                  <a:moveTo>
                    <a:pt x="7595" y="16813"/>
                  </a:moveTo>
                  <a:cubicBezTo>
                    <a:pt x="7417" y="16407"/>
                    <a:pt x="7215" y="15978"/>
                    <a:pt x="6991" y="15525"/>
                  </a:cubicBezTo>
                  <a:lnTo>
                    <a:pt x="14616" y="15525"/>
                  </a:lnTo>
                  <a:cubicBezTo>
                    <a:pt x="14496" y="15767"/>
                    <a:pt x="14375" y="16010"/>
                    <a:pt x="14270" y="16239"/>
                  </a:cubicBezTo>
                  <a:cubicBezTo>
                    <a:pt x="14270" y="16239"/>
                    <a:pt x="7595" y="16813"/>
                    <a:pt x="7595" y="16813"/>
                  </a:cubicBezTo>
                  <a:close/>
                  <a:moveTo>
                    <a:pt x="13345" y="18343"/>
                  </a:moveTo>
                  <a:lnTo>
                    <a:pt x="8476" y="18762"/>
                  </a:lnTo>
                  <a:cubicBezTo>
                    <a:pt x="8303" y="18416"/>
                    <a:pt x="8116" y="18011"/>
                    <a:pt x="7890" y="17483"/>
                  </a:cubicBezTo>
                  <a:cubicBezTo>
                    <a:pt x="7887" y="17477"/>
                    <a:pt x="7883" y="17469"/>
                    <a:pt x="7881" y="17462"/>
                  </a:cubicBezTo>
                  <a:lnTo>
                    <a:pt x="13957" y="16941"/>
                  </a:lnTo>
                  <a:cubicBezTo>
                    <a:pt x="13871" y="17140"/>
                    <a:pt x="13778" y="17350"/>
                    <a:pt x="13698" y="17537"/>
                  </a:cubicBezTo>
                  <a:cubicBezTo>
                    <a:pt x="13569" y="17841"/>
                    <a:pt x="13453" y="18104"/>
                    <a:pt x="13345" y="18343"/>
                  </a:cubicBezTo>
                  <a:moveTo>
                    <a:pt x="10800" y="0"/>
                  </a:moveTo>
                  <a:cubicBezTo>
                    <a:pt x="4835" y="0"/>
                    <a:pt x="0" y="3324"/>
                    <a:pt x="0" y="7425"/>
                  </a:cubicBezTo>
                  <a:cubicBezTo>
                    <a:pt x="0" y="10146"/>
                    <a:pt x="3621" y="13029"/>
                    <a:pt x="4939" y="15562"/>
                  </a:cubicBezTo>
                  <a:cubicBezTo>
                    <a:pt x="6906" y="19339"/>
                    <a:pt x="6688" y="21599"/>
                    <a:pt x="10800" y="21599"/>
                  </a:cubicBezTo>
                  <a:cubicBezTo>
                    <a:pt x="14972" y="21599"/>
                    <a:pt x="14692" y="19349"/>
                    <a:pt x="16660" y="15577"/>
                  </a:cubicBezTo>
                  <a:cubicBezTo>
                    <a:pt x="17983" y="13039"/>
                    <a:pt x="21600" y="10124"/>
                    <a:pt x="21600" y="7425"/>
                  </a:cubicBezTo>
                  <a:cubicBezTo>
                    <a:pt x="21600" y="3324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/>
              <a:ext uri="{AF507438-7753-43e0-B8FC-AC1667EBCBE1}"/>
            </a:extLst>
          </p:spPr>
          <p:txBody>
            <a:bodyPr lIns="50800" tIns="50800" rIns="50800" bIns="50800" anchor="ctr"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defTabSz="6095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endParaRPr>
            </a:p>
          </p:txBody>
        </p:sp>
        <p:sp>
          <p:nvSpPr>
            <p:cNvPr id="5" name="AutoShape 114">
              <a:extLst>
                <a:ext uri="{FF2B5EF4-FFF2-40B4-BE49-F238E27FC236}">
                  <a16:creationId xmlns:a16="http://schemas.microsoft.com/office/drawing/2014/main" id="{EB57EF15-D58F-BC9B-3845-24B660F8DAAB}"/>
                </a:ext>
              </a:extLst>
            </p:cNvPr>
            <p:cNvSpPr>
              <a:spLocks/>
            </p:cNvSpPr>
            <p:nvPr/>
          </p:nvSpPr>
          <p:spPr bwMode="auto">
            <a:xfrm>
              <a:off x="7464577" y="5562001"/>
              <a:ext cx="99484" cy="9948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938" y="0"/>
                  </a:moveTo>
                  <a:cubicBezTo>
                    <a:pt x="8943" y="0"/>
                    <a:pt x="0" y="8942"/>
                    <a:pt x="0" y="19938"/>
                  </a:cubicBezTo>
                  <a:cubicBezTo>
                    <a:pt x="0" y="20855"/>
                    <a:pt x="743" y="21600"/>
                    <a:pt x="1661" y="21600"/>
                  </a:cubicBezTo>
                  <a:cubicBezTo>
                    <a:pt x="2579" y="21600"/>
                    <a:pt x="3323" y="20855"/>
                    <a:pt x="3323" y="19938"/>
                  </a:cubicBezTo>
                  <a:cubicBezTo>
                    <a:pt x="3323" y="10777"/>
                    <a:pt x="10777" y="3323"/>
                    <a:pt x="19938" y="3323"/>
                  </a:cubicBezTo>
                  <a:cubicBezTo>
                    <a:pt x="20856" y="3323"/>
                    <a:pt x="21600" y="2578"/>
                    <a:pt x="21600" y="1661"/>
                  </a:cubicBezTo>
                  <a:cubicBezTo>
                    <a:pt x="21600" y="744"/>
                    <a:pt x="20856" y="0"/>
                    <a:pt x="19938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/>
              <a:ext uri="{AF507438-7753-43e0-B8FC-AC1667EBCBE1}"/>
            </a:extLst>
          </p:spPr>
          <p:txBody>
            <a:bodyPr lIns="50800" tIns="50800" rIns="50800" bIns="50800" anchor="ctr"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defTabSz="6095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endParaRPr>
            </a:p>
          </p:txBody>
        </p:sp>
      </p:grpSp>
      <p:sp>
        <p:nvSpPr>
          <p:cNvPr id="6" name="椭圆 7">
            <a:extLst>
              <a:ext uri="{FF2B5EF4-FFF2-40B4-BE49-F238E27FC236}">
                <a16:creationId xmlns:a16="http://schemas.microsoft.com/office/drawing/2014/main" id="{22210B30-16C8-F053-5473-7E2B3EBF3F96}"/>
              </a:ext>
            </a:extLst>
          </p:cNvPr>
          <p:cNvSpPr/>
          <p:nvPr/>
        </p:nvSpPr>
        <p:spPr>
          <a:xfrm>
            <a:off x="5387288" y="1362315"/>
            <a:ext cx="1364101" cy="1313185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endParaRPr lang="zh-CN" altLang="en-US"/>
          </a:p>
        </p:txBody>
      </p:sp>
      <p:grpSp>
        <p:nvGrpSpPr>
          <p:cNvPr id="7" name="组合 18">
            <a:extLst>
              <a:ext uri="{FF2B5EF4-FFF2-40B4-BE49-F238E27FC236}">
                <a16:creationId xmlns:a16="http://schemas.microsoft.com/office/drawing/2014/main" id="{A10D4137-5C7C-4231-EE46-AA41390257E0}"/>
              </a:ext>
            </a:extLst>
          </p:cNvPr>
          <p:cNvGrpSpPr/>
          <p:nvPr/>
        </p:nvGrpSpPr>
        <p:grpSpPr>
          <a:xfrm>
            <a:off x="5744235" y="1711130"/>
            <a:ext cx="650208" cy="650206"/>
            <a:chOff x="7312177" y="4510017"/>
            <a:chExt cx="488951" cy="488951"/>
          </a:xfrm>
          <a:solidFill>
            <a:schemeClr val="tx1"/>
          </a:solidFill>
        </p:grpSpPr>
        <p:sp>
          <p:nvSpPr>
            <p:cNvPr id="8" name="AutoShape 126">
              <a:extLst>
                <a:ext uri="{FF2B5EF4-FFF2-40B4-BE49-F238E27FC236}">
                  <a16:creationId xmlns:a16="http://schemas.microsoft.com/office/drawing/2014/main" id="{E6F5B6B7-640D-CABA-3F17-2F4506574AF0}"/>
                </a:ext>
              </a:extLst>
            </p:cNvPr>
            <p:cNvSpPr>
              <a:spLocks/>
            </p:cNvSpPr>
            <p:nvPr/>
          </p:nvSpPr>
          <p:spPr bwMode="auto">
            <a:xfrm>
              <a:off x="7312177" y="4510017"/>
              <a:ext cx="488951" cy="48895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3499" y="14850"/>
                  </a:moveTo>
                  <a:cubicBezTo>
                    <a:pt x="9772" y="14850"/>
                    <a:pt x="6749" y="11827"/>
                    <a:pt x="6749" y="8100"/>
                  </a:cubicBezTo>
                  <a:cubicBezTo>
                    <a:pt x="6749" y="4372"/>
                    <a:pt x="9772" y="1350"/>
                    <a:pt x="13499" y="1350"/>
                  </a:cubicBezTo>
                  <a:cubicBezTo>
                    <a:pt x="17227" y="1350"/>
                    <a:pt x="20249" y="4372"/>
                    <a:pt x="20249" y="8100"/>
                  </a:cubicBezTo>
                  <a:cubicBezTo>
                    <a:pt x="20249" y="11827"/>
                    <a:pt x="17227" y="14850"/>
                    <a:pt x="13499" y="14850"/>
                  </a:cubicBezTo>
                  <a:moveTo>
                    <a:pt x="3236" y="20042"/>
                  </a:moveTo>
                  <a:cubicBezTo>
                    <a:pt x="3019" y="20266"/>
                    <a:pt x="2718" y="20408"/>
                    <a:pt x="2382" y="20408"/>
                  </a:cubicBezTo>
                  <a:cubicBezTo>
                    <a:pt x="1724" y="20408"/>
                    <a:pt x="1191" y="19875"/>
                    <a:pt x="1191" y="19218"/>
                  </a:cubicBezTo>
                  <a:cubicBezTo>
                    <a:pt x="1191" y="18881"/>
                    <a:pt x="1332" y="18580"/>
                    <a:pt x="1557" y="18363"/>
                  </a:cubicBezTo>
                  <a:lnTo>
                    <a:pt x="1551" y="18358"/>
                  </a:lnTo>
                  <a:lnTo>
                    <a:pt x="6996" y="12913"/>
                  </a:lnTo>
                  <a:cubicBezTo>
                    <a:pt x="7472" y="13555"/>
                    <a:pt x="8039" y="14122"/>
                    <a:pt x="8680" y="14599"/>
                  </a:cubicBezTo>
                  <a:cubicBezTo>
                    <a:pt x="8680" y="14599"/>
                    <a:pt x="3236" y="20042"/>
                    <a:pt x="3236" y="20042"/>
                  </a:cubicBezTo>
                  <a:close/>
                  <a:moveTo>
                    <a:pt x="13499" y="0"/>
                  </a:moveTo>
                  <a:cubicBezTo>
                    <a:pt x="9026" y="0"/>
                    <a:pt x="5399" y="3626"/>
                    <a:pt x="5399" y="8100"/>
                  </a:cubicBezTo>
                  <a:cubicBezTo>
                    <a:pt x="5399" y="9467"/>
                    <a:pt x="5742" y="10754"/>
                    <a:pt x="6341" y="11884"/>
                  </a:cubicBezTo>
                  <a:lnTo>
                    <a:pt x="709" y="17515"/>
                  </a:lnTo>
                  <a:lnTo>
                    <a:pt x="713" y="17520"/>
                  </a:lnTo>
                  <a:cubicBezTo>
                    <a:pt x="274" y="17953"/>
                    <a:pt x="0" y="18552"/>
                    <a:pt x="0" y="19218"/>
                  </a:cubicBezTo>
                  <a:cubicBezTo>
                    <a:pt x="0" y="20533"/>
                    <a:pt x="1066" y="21599"/>
                    <a:pt x="2382" y="21599"/>
                  </a:cubicBezTo>
                  <a:cubicBezTo>
                    <a:pt x="3047" y="21599"/>
                    <a:pt x="3647" y="21326"/>
                    <a:pt x="4079" y="20885"/>
                  </a:cubicBezTo>
                  <a:lnTo>
                    <a:pt x="4078" y="20884"/>
                  </a:lnTo>
                  <a:lnTo>
                    <a:pt x="9708" y="15255"/>
                  </a:lnTo>
                  <a:cubicBezTo>
                    <a:pt x="10839" y="15856"/>
                    <a:pt x="12128" y="16200"/>
                    <a:pt x="13499" y="16200"/>
                  </a:cubicBezTo>
                  <a:cubicBezTo>
                    <a:pt x="17973" y="16200"/>
                    <a:pt x="21600" y="12573"/>
                    <a:pt x="21600" y="8100"/>
                  </a:cubicBezTo>
                  <a:cubicBezTo>
                    <a:pt x="21600" y="3626"/>
                    <a:pt x="17973" y="0"/>
                    <a:pt x="13499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/>
              <a:ext uri="{AF507438-7753-43e0-B8FC-AC1667EBCBE1}"/>
            </a:extLst>
          </p:spPr>
          <p:txBody>
            <a:bodyPr lIns="50800" tIns="50800" rIns="50800" bIns="50800" anchor="ctr"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defTabSz="6095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endParaRPr>
            </a:p>
          </p:txBody>
        </p:sp>
        <p:sp>
          <p:nvSpPr>
            <p:cNvPr id="9" name="AutoShape 127">
              <a:extLst>
                <a:ext uri="{FF2B5EF4-FFF2-40B4-BE49-F238E27FC236}">
                  <a16:creationId xmlns:a16="http://schemas.microsoft.com/office/drawing/2014/main" id="{E998FE7A-8634-2416-C104-006B09B65B78}"/>
                </a:ext>
              </a:extLst>
            </p:cNvPr>
            <p:cNvSpPr>
              <a:spLocks/>
            </p:cNvSpPr>
            <p:nvPr/>
          </p:nvSpPr>
          <p:spPr bwMode="auto">
            <a:xfrm>
              <a:off x="7511144" y="4586217"/>
              <a:ext cx="114300" cy="11430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160" y="0"/>
                  </a:moveTo>
                  <a:cubicBezTo>
                    <a:pt x="9025" y="0"/>
                    <a:pt x="0" y="9025"/>
                    <a:pt x="0" y="20160"/>
                  </a:cubicBezTo>
                  <a:cubicBezTo>
                    <a:pt x="0" y="20954"/>
                    <a:pt x="644" y="21600"/>
                    <a:pt x="1440" y="21600"/>
                  </a:cubicBezTo>
                  <a:cubicBezTo>
                    <a:pt x="2235" y="21600"/>
                    <a:pt x="2880" y="20954"/>
                    <a:pt x="2880" y="20160"/>
                  </a:cubicBezTo>
                  <a:cubicBezTo>
                    <a:pt x="2880" y="10618"/>
                    <a:pt x="10617" y="2880"/>
                    <a:pt x="20160" y="2880"/>
                  </a:cubicBezTo>
                  <a:cubicBezTo>
                    <a:pt x="20955" y="2880"/>
                    <a:pt x="21599" y="2234"/>
                    <a:pt x="21599" y="1440"/>
                  </a:cubicBezTo>
                  <a:cubicBezTo>
                    <a:pt x="21599" y="645"/>
                    <a:pt x="20955" y="0"/>
                    <a:pt x="2016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/>
              <a:ext uri="{AF507438-7753-43e0-B8FC-AC1667EBCBE1}"/>
            </a:extLst>
          </p:spPr>
          <p:txBody>
            <a:bodyPr lIns="50800" tIns="50800" rIns="50800" bIns="50800" anchor="ctr"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defTabSz="6095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endParaRPr>
            </a:p>
          </p:txBody>
        </p:sp>
      </p:grpSp>
      <p:sp>
        <p:nvSpPr>
          <p:cNvPr id="10" name="椭圆 4">
            <a:extLst>
              <a:ext uri="{FF2B5EF4-FFF2-40B4-BE49-F238E27FC236}">
                <a16:creationId xmlns:a16="http://schemas.microsoft.com/office/drawing/2014/main" id="{B7D02D05-A6B1-C2CD-CEB4-1AFF80A6E1E7}"/>
              </a:ext>
            </a:extLst>
          </p:cNvPr>
          <p:cNvSpPr/>
          <p:nvPr/>
        </p:nvSpPr>
        <p:spPr>
          <a:xfrm>
            <a:off x="2025892" y="1362315"/>
            <a:ext cx="1364101" cy="1313185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endParaRPr lang="zh-CN" altLang="en-US"/>
          </a:p>
        </p:txBody>
      </p:sp>
      <p:grpSp>
        <p:nvGrpSpPr>
          <p:cNvPr id="11" name="组合 1">
            <a:extLst>
              <a:ext uri="{FF2B5EF4-FFF2-40B4-BE49-F238E27FC236}">
                <a16:creationId xmlns:a16="http://schemas.microsoft.com/office/drawing/2014/main" id="{BCB80540-6464-2FB8-A4F0-F71DA4463F66}"/>
              </a:ext>
            </a:extLst>
          </p:cNvPr>
          <p:cNvGrpSpPr/>
          <p:nvPr/>
        </p:nvGrpSpPr>
        <p:grpSpPr>
          <a:xfrm>
            <a:off x="2383598" y="1792758"/>
            <a:ext cx="650204" cy="568578"/>
            <a:chOff x="5358494" y="3563868"/>
            <a:chExt cx="488949" cy="427567"/>
          </a:xfrm>
          <a:solidFill>
            <a:schemeClr val="tx1"/>
          </a:solidFill>
        </p:grpSpPr>
        <p:sp>
          <p:nvSpPr>
            <p:cNvPr id="12" name="AutoShape 147">
              <a:extLst>
                <a:ext uri="{FF2B5EF4-FFF2-40B4-BE49-F238E27FC236}">
                  <a16:creationId xmlns:a16="http://schemas.microsoft.com/office/drawing/2014/main" id="{56791B59-4F66-57D3-20A5-F0C7A3098AC3}"/>
                </a:ext>
              </a:extLst>
            </p:cNvPr>
            <p:cNvSpPr>
              <a:spLocks/>
            </p:cNvSpPr>
            <p:nvPr/>
          </p:nvSpPr>
          <p:spPr bwMode="auto">
            <a:xfrm>
              <a:off x="5358494" y="3563868"/>
              <a:ext cx="488949" cy="427567"/>
            </a:xfrm>
            <a:custGeom>
              <a:avLst/>
              <a:gdLst>
                <a:gd name="T0" fmla="+- 0 10800 597"/>
                <a:gd name="T1" fmla="*/ T0 w 20407"/>
                <a:gd name="T2" fmla="+- 0 11028 672"/>
                <a:gd name="T3" fmla="*/ 11028 h 20712"/>
                <a:gd name="T4" fmla="+- 0 10800 597"/>
                <a:gd name="T5" fmla="*/ T4 w 20407"/>
                <a:gd name="T6" fmla="+- 0 11028 672"/>
                <a:gd name="T7" fmla="*/ 11028 h 20712"/>
                <a:gd name="T8" fmla="+- 0 10800 597"/>
                <a:gd name="T9" fmla="*/ T8 w 20407"/>
                <a:gd name="T10" fmla="+- 0 11028 672"/>
                <a:gd name="T11" fmla="*/ 11028 h 20712"/>
                <a:gd name="T12" fmla="+- 0 10800 597"/>
                <a:gd name="T13" fmla="*/ T12 w 20407"/>
                <a:gd name="T14" fmla="+- 0 11028 672"/>
                <a:gd name="T15" fmla="*/ 11028 h 20712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0407" h="20712">
                  <a:moveTo>
                    <a:pt x="17706" y="10922"/>
                  </a:moveTo>
                  <a:lnTo>
                    <a:pt x="10657" y="19017"/>
                  </a:lnTo>
                  <a:cubicBezTo>
                    <a:pt x="10407" y="19305"/>
                    <a:pt x="9998" y="19305"/>
                    <a:pt x="9748" y="19017"/>
                  </a:cubicBezTo>
                  <a:lnTo>
                    <a:pt x="2699" y="10922"/>
                  </a:lnTo>
                  <a:cubicBezTo>
                    <a:pt x="817" y="8762"/>
                    <a:pt x="817" y="5247"/>
                    <a:pt x="2699" y="3087"/>
                  </a:cubicBezTo>
                  <a:cubicBezTo>
                    <a:pt x="4512" y="1004"/>
                    <a:pt x="7429" y="931"/>
                    <a:pt x="9338" y="2923"/>
                  </a:cubicBezTo>
                  <a:lnTo>
                    <a:pt x="10202" y="3825"/>
                  </a:lnTo>
                  <a:lnTo>
                    <a:pt x="11067" y="2923"/>
                  </a:lnTo>
                  <a:cubicBezTo>
                    <a:pt x="12976" y="931"/>
                    <a:pt x="15893" y="1004"/>
                    <a:pt x="17706" y="3087"/>
                  </a:cubicBezTo>
                  <a:cubicBezTo>
                    <a:pt x="19588" y="5247"/>
                    <a:pt x="19588" y="8762"/>
                    <a:pt x="17706" y="10922"/>
                  </a:cubicBezTo>
                  <a:moveTo>
                    <a:pt x="18616" y="2043"/>
                  </a:moveTo>
                  <a:cubicBezTo>
                    <a:pt x="16301" y="-617"/>
                    <a:pt x="12601" y="-672"/>
                    <a:pt x="10202" y="1830"/>
                  </a:cubicBezTo>
                  <a:cubicBezTo>
                    <a:pt x="7805" y="-672"/>
                    <a:pt x="4104" y="-617"/>
                    <a:pt x="1789" y="2043"/>
                  </a:cubicBezTo>
                  <a:cubicBezTo>
                    <a:pt x="-597" y="4783"/>
                    <a:pt x="-597" y="9226"/>
                    <a:pt x="1789" y="11967"/>
                  </a:cubicBezTo>
                  <a:cubicBezTo>
                    <a:pt x="2470" y="12750"/>
                    <a:pt x="8838" y="20061"/>
                    <a:pt x="8838" y="20061"/>
                  </a:cubicBezTo>
                  <a:cubicBezTo>
                    <a:pt x="9592" y="20928"/>
                    <a:pt x="10812" y="20928"/>
                    <a:pt x="11567" y="20061"/>
                  </a:cubicBezTo>
                  <a:cubicBezTo>
                    <a:pt x="11567" y="20061"/>
                    <a:pt x="18539" y="12056"/>
                    <a:pt x="18616" y="11967"/>
                  </a:cubicBezTo>
                  <a:cubicBezTo>
                    <a:pt x="21003" y="9226"/>
                    <a:pt x="21003" y="4783"/>
                    <a:pt x="18616" y="2043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/>
              <a:ext uri="{AF507438-7753-43e0-B8FC-AC1667EBCBE1}"/>
            </a:extLst>
          </p:spPr>
          <p:txBody>
            <a:bodyPr lIns="50800" tIns="50800" rIns="50800" bIns="50800" anchor="ctr"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defTabSz="6095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endParaRPr>
            </a:p>
          </p:txBody>
        </p:sp>
        <p:sp>
          <p:nvSpPr>
            <p:cNvPr id="13" name="AutoShape 148">
              <a:extLst>
                <a:ext uri="{FF2B5EF4-FFF2-40B4-BE49-F238E27FC236}">
                  <a16:creationId xmlns:a16="http://schemas.microsoft.com/office/drawing/2014/main" id="{6480EC0E-DA07-EEEE-A42E-7CAC24B60952}"/>
                </a:ext>
              </a:extLst>
            </p:cNvPr>
            <p:cNvSpPr>
              <a:spLocks/>
            </p:cNvSpPr>
            <p:nvPr/>
          </p:nvSpPr>
          <p:spPr bwMode="auto">
            <a:xfrm>
              <a:off x="5434694" y="3640068"/>
              <a:ext cx="74083" cy="71967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326" y="0"/>
                  </a:moveTo>
                  <a:cubicBezTo>
                    <a:pt x="19317" y="0"/>
                    <a:pt x="19317" y="4"/>
                    <a:pt x="19308" y="4"/>
                  </a:cubicBezTo>
                  <a:cubicBezTo>
                    <a:pt x="8643" y="13"/>
                    <a:pt x="0" y="8659"/>
                    <a:pt x="0" y="19326"/>
                  </a:cubicBezTo>
                  <a:cubicBezTo>
                    <a:pt x="0" y="20580"/>
                    <a:pt x="1019" y="21600"/>
                    <a:pt x="2273" y="21600"/>
                  </a:cubicBezTo>
                  <a:cubicBezTo>
                    <a:pt x="3528" y="21600"/>
                    <a:pt x="4547" y="20580"/>
                    <a:pt x="4547" y="19326"/>
                  </a:cubicBezTo>
                  <a:lnTo>
                    <a:pt x="4547" y="19321"/>
                  </a:lnTo>
                  <a:cubicBezTo>
                    <a:pt x="4547" y="11164"/>
                    <a:pt x="11164" y="4547"/>
                    <a:pt x="19321" y="4547"/>
                  </a:cubicBezTo>
                  <a:lnTo>
                    <a:pt x="19326" y="4547"/>
                  </a:lnTo>
                  <a:cubicBezTo>
                    <a:pt x="20580" y="4547"/>
                    <a:pt x="21599" y="3528"/>
                    <a:pt x="21599" y="2273"/>
                  </a:cubicBezTo>
                  <a:cubicBezTo>
                    <a:pt x="21599" y="1019"/>
                    <a:pt x="20580" y="0"/>
                    <a:pt x="19326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/>
              <a:ext uri="{AF507438-7753-43e0-B8FC-AC1667EBCBE1}"/>
            </a:extLst>
          </p:spPr>
          <p:txBody>
            <a:bodyPr lIns="50800" tIns="50800" rIns="50800" bIns="50800" anchor="ctr"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defTabSz="6095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endParaRPr>
            </a:p>
          </p:txBody>
        </p:sp>
      </p:grpSp>
      <p:sp>
        <p:nvSpPr>
          <p:cNvPr id="14" name="TextBox 13">
            <a:extLst>
              <a:ext uri="{FF2B5EF4-FFF2-40B4-BE49-F238E27FC236}">
                <a16:creationId xmlns:a16="http://schemas.microsoft.com/office/drawing/2014/main" id="{4EFB0B93-4430-EB4B-2186-3DFE75AAC3D1}"/>
              </a:ext>
            </a:extLst>
          </p:cNvPr>
          <p:cNvSpPr txBox="1"/>
          <p:nvPr/>
        </p:nvSpPr>
        <p:spPr>
          <a:xfrm>
            <a:off x="7988274" y="2755235"/>
            <a:ext cx="2907439" cy="22429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50000"/>
              </a:lnSpc>
            </a:pPr>
            <a:r>
              <a:rPr lang="fa-IR" sz="1600" b="1" dirty="0">
                <a:solidFill>
                  <a:srgbClr val="FFC000"/>
                </a:solidFill>
                <a:latin typeface="Kalameh" pitchFamily="2" charset="-78"/>
                <a:cs typeface="B Yekan" panose="00000400000000000000" pitchFamily="2" charset="-78"/>
              </a:rPr>
              <a:t>تیتر عنوان موضوع</a:t>
            </a:r>
          </a:p>
          <a:p>
            <a:pPr algn="ctr" rtl="1">
              <a:lnSpc>
                <a:spcPct val="250000"/>
              </a:lnSpc>
            </a:pPr>
            <a:r>
              <a:rPr lang="fa-IR" sz="1400" dirty="0">
                <a:latin typeface="Kalameh" pitchFamily="2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400" dirty="0">
              <a:latin typeface="Kalameh" pitchFamily="2" charset="-78"/>
              <a:cs typeface="B Yekan" panose="00000400000000000000" pitchFamily="2" charset="-78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30A87E9C-47D7-C4F5-A90A-E8970CDD98A7}"/>
              </a:ext>
            </a:extLst>
          </p:cNvPr>
          <p:cNvSpPr txBox="1"/>
          <p:nvPr/>
        </p:nvSpPr>
        <p:spPr>
          <a:xfrm>
            <a:off x="4584179" y="2755235"/>
            <a:ext cx="2907439" cy="22429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50000"/>
              </a:lnSpc>
            </a:pPr>
            <a:r>
              <a:rPr lang="fa-IR" sz="1600" b="1" dirty="0">
                <a:solidFill>
                  <a:srgbClr val="FFC000"/>
                </a:solidFill>
                <a:latin typeface="Kalameh" pitchFamily="2" charset="-78"/>
                <a:cs typeface="B Yekan" panose="00000400000000000000" pitchFamily="2" charset="-78"/>
              </a:rPr>
              <a:t>تیتر عنوان موضوع</a:t>
            </a:r>
          </a:p>
          <a:p>
            <a:pPr algn="ctr" rtl="1">
              <a:lnSpc>
                <a:spcPct val="250000"/>
              </a:lnSpc>
            </a:pPr>
            <a:r>
              <a:rPr lang="fa-IR" sz="1400" dirty="0">
                <a:latin typeface="Kalameh" pitchFamily="2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400" dirty="0">
              <a:latin typeface="Kalameh" pitchFamily="2" charset="-78"/>
              <a:cs typeface="B Yekan" panose="00000400000000000000" pitchFamily="2" charset="-78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CCA14EC-9A24-A530-D413-BC6027A353E3}"/>
              </a:ext>
            </a:extLst>
          </p:cNvPr>
          <p:cNvSpPr txBox="1"/>
          <p:nvPr/>
        </p:nvSpPr>
        <p:spPr>
          <a:xfrm>
            <a:off x="1180085" y="2755235"/>
            <a:ext cx="2907439" cy="22429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50000"/>
              </a:lnSpc>
            </a:pPr>
            <a:r>
              <a:rPr lang="fa-IR" sz="1600" b="1" dirty="0">
                <a:solidFill>
                  <a:srgbClr val="FFC000"/>
                </a:solidFill>
                <a:latin typeface="Kalameh" pitchFamily="2" charset="-78"/>
                <a:cs typeface="B Yekan" panose="00000400000000000000" pitchFamily="2" charset="-78"/>
              </a:rPr>
              <a:t>تیتر عنوان موضوع</a:t>
            </a:r>
          </a:p>
          <a:p>
            <a:pPr algn="ctr" rtl="1">
              <a:lnSpc>
                <a:spcPct val="250000"/>
              </a:lnSpc>
            </a:pPr>
            <a:r>
              <a:rPr lang="fa-IR" sz="1400" dirty="0">
                <a:latin typeface="Kalameh" pitchFamily="2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endParaRPr lang="en-US" sz="1400" dirty="0">
              <a:latin typeface="Kalameh" pitchFamily="2" charset="-78"/>
              <a:cs typeface="B Yekan" panose="00000400000000000000" pitchFamily="2" charset="-78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FF6D1DA-2CCC-35AA-0994-65D708DFEF3B}"/>
              </a:ext>
            </a:extLst>
          </p:cNvPr>
          <p:cNvSpPr txBox="1"/>
          <p:nvPr/>
        </p:nvSpPr>
        <p:spPr>
          <a:xfrm>
            <a:off x="0" y="99391"/>
            <a:ext cx="12192000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150000"/>
              </a:lnSpc>
              <a:spcBef>
                <a:spcPct val="0"/>
              </a:spcBef>
              <a:buNone/>
            </a:pPr>
            <a:r>
              <a:rPr lang="fa-IR" altLang="en-US" sz="3200" b="1" dirty="0">
                <a:solidFill>
                  <a:srgbClr val="FFC000"/>
                </a:solidFill>
                <a:latin typeface="Damavand ExtraBold" panose="00000900000000000000" pitchFamily="2" charset="-78"/>
                <a:cs typeface="B Yekan" panose="00000400000000000000" pitchFamily="2" charset="-78"/>
              </a:rPr>
              <a:t>تیتر اصلی </a:t>
            </a:r>
            <a:r>
              <a:rPr lang="fa-IR" altLang="en-US" sz="3200" b="1" dirty="0">
                <a:solidFill>
                  <a:srgbClr val="4472C4"/>
                </a:solidFill>
                <a:latin typeface="Damavand ExtraBold" panose="00000900000000000000" pitchFamily="2" charset="-78"/>
                <a:cs typeface="B Yekan" panose="00000400000000000000" pitchFamily="2" charset="-78"/>
              </a:rPr>
              <a:t>عنوان را وارد نمایید</a:t>
            </a:r>
          </a:p>
        </p:txBody>
      </p:sp>
    </p:spTree>
    <p:extLst>
      <p:ext uri="{BB962C8B-B14F-4D97-AF65-F5344CB8AC3E}">
        <p14:creationId xmlns:p14="http://schemas.microsoft.com/office/powerpoint/2010/main" val="3689434890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6" grpId="0" animBg="1"/>
      <p:bldP spid="10" grpId="0" animBg="1"/>
      <p:bldP spid="14" grpId="0"/>
      <p:bldP spid="15" grpId="0"/>
      <p:bldP spid="16" grpId="0"/>
      <p:bldP spid="1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E1768FBC-F237-9320-7274-FB3CCDFF3A6C}"/>
              </a:ext>
            </a:extLst>
          </p:cNvPr>
          <p:cNvSpPr txBox="1"/>
          <p:nvPr/>
        </p:nvSpPr>
        <p:spPr>
          <a:xfrm>
            <a:off x="0" y="2392215"/>
            <a:ext cx="12192000" cy="161582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150000"/>
              </a:lnSpc>
              <a:spcBef>
                <a:spcPct val="0"/>
              </a:spcBef>
              <a:buNone/>
            </a:pPr>
            <a:r>
              <a:rPr lang="fa-IR" altLang="en-US" sz="7200" b="1" dirty="0">
                <a:solidFill>
                  <a:srgbClr val="FFC000"/>
                </a:solidFill>
                <a:latin typeface="Damavand ExtraBold" panose="00000900000000000000" pitchFamily="2" charset="-78"/>
                <a:cs typeface="B Yekan" panose="00000400000000000000" pitchFamily="2" charset="-78"/>
              </a:rPr>
              <a:t>با تشکر از </a:t>
            </a:r>
            <a:r>
              <a:rPr lang="fa-IR" altLang="en-US" sz="7200" b="1" dirty="0">
                <a:solidFill>
                  <a:srgbClr val="4472C4"/>
                </a:solidFill>
                <a:latin typeface="Damavand ExtraBold" panose="00000900000000000000" pitchFamily="2" charset="-78"/>
                <a:cs typeface="B Yekan" panose="00000400000000000000" pitchFamily="2" charset="-78"/>
              </a:rPr>
              <a:t>شما عزیزان</a:t>
            </a:r>
          </a:p>
        </p:txBody>
      </p:sp>
    </p:spTree>
    <p:extLst>
      <p:ext uri="{BB962C8B-B14F-4D97-AF65-F5344CB8AC3E}">
        <p14:creationId xmlns:p14="http://schemas.microsoft.com/office/powerpoint/2010/main" val="2370121880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hlinkClick r:id="rId2"/>
            <a:extLst>
              <a:ext uri="{FF2B5EF4-FFF2-40B4-BE49-F238E27FC236}">
                <a16:creationId xmlns:a16="http://schemas.microsoft.com/office/drawing/2014/main" id="{6370357F-59CB-39C4-CFDF-B1066FABE82C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7104" y="333043"/>
            <a:ext cx="2974776" cy="1889680"/>
          </a:xfrm>
          <a:prstGeom prst="rect">
            <a:avLst/>
          </a:prstGeom>
          <a:ln>
            <a:noFill/>
          </a:ln>
        </p:spPr>
      </p:pic>
      <p:pic>
        <p:nvPicPr>
          <p:cNvPr id="3" name="Picture 2">
            <a:hlinkClick r:id="rId4"/>
            <a:extLst>
              <a:ext uri="{FF2B5EF4-FFF2-40B4-BE49-F238E27FC236}">
                <a16:creationId xmlns:a16="http://schemas.microsoft.com/office/drawing/2014/main" id="{45C022EE-4D1E-867F-0C28-C1EF45C28EC7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20092" y="333042"/>
            <a:ext cx="2974776" cy="1889680"/>
          </a:xfrm>
          <a:prstGeom prst="rect">
            <a:avLst/>
          </a:prstGeom>
          <a:ln>
            <a:noFill/>
          </a:ln>
        </p:spPr>
      </p:pic>
      <p:pic>
        <p:nvPicPr>
          <p:cNvPr id="4" name="Picture 3">
            <a:hlinkClick r:id="rId6"/>
            <a:extLst>
              <a:ext uri="{FF2B5EF4-FFF2-40B4-BE49-F238E27FC236}">
                <a16:creationId xmlns:a16="http://schemas.microsoft.com/office/drawing/2014/main" id="{BF99480F-BD90-7169-B464-8F638E4CB670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63080" y="333042"/>
            <a:ext cx="2976245" cy="1889679"/>
          </a:xfrm>
          <a:prstGeom prst="rect">
            <a:avLst/>
          </a:prstGeom>
          <a:ln>
            <a:noFill/>
          </a:ln>
        </p:spPr>
      </p:pic>
      <p:pic>
        <p:nvPicPr>
          <p:cNvPr id="5" name="Picture 4">
            <a:hlinkClick r:id="rId8"/>
            <a:extLst>
              <a:ext uri="{FF2B5EF4-FFF2-40B4-BE49-F238E27FC236}">
                <a16:creationId xmlns:a16="http://schemas.microsoft.com/office/drawing/2014/main" id="{76B0C8A1-A7F6-CB98-A7B3-7FB26E55255B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5560" y="2431681"/>
            <a:ext cx="3106320" cy="1972267"/>
          </a:xfrm>
          <a:prstGeom prst="rect">
            <a:avLst/>
          </a:prstGeom>
        </p:spPr>
      </p:pic>
      <p:pic>
        <p:nvPicPr>
          <p:cNvPr id="6" name="Picture 5">
            <a:hlinkClick r:id="rId10"/>
            <a:extLst>
              <a:ext uri="{FF2B5EF4-FFF2-40B4-BE49-F238E27FC236}">
                <a16:creationId xmlns:a16="http://schemas.microsoft.com/office/drawing/2014/main" id="{2C409C9F-76FF-CD3D-341B-633DBBA64052}"/>
              </a:ext>
            </a:extLst>
          </p:cNvPr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61613" y="2484159"/>
            <a:ext cx="2976244" cy="1889678"/>
          </a:xfrm>
          <a:prstGeom prst="rect">
            <a:avLst/>
          </a:prstGeom>
        </p:spPr>
      </p:pic>
      <p:pic>
        <p:nvPicPr>
          <p:cNvPr id="7" name="Picture 6">
            <a:hlinkClick r:id="rId12"/>
            <a:extLst>
              <a:ext uri="{FF2B5EF4-FFF2-40B4-BE49-F238E27FC236}">
                <a16:creationId xmlns:a16="http://schemas.microsoft.com/office/drawing/2014/main" id="{285B5C06-32B7-8576-F3E7-2AA2B0651E3D}"/>
              </a:ext>
            </a:extLst>
          </p:cNvPr>
          <p:cNvPicPr>
            <a:picLocks noChangeAspect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20092" y="2484159"/>
            <a:ext cx="2976243" cy="1889678"/>
          </a:xfrm>
          <a:prstGeom prst="rect">
            <a:avLst/>
          </a:prstGeom>
        </p:spPr>
      </p:pic>
      <p:pic>
        <p:nvPicPr>
          <p:cNvPr id="8" name="Picture 7">
            <a:hlinkClick r:id="rId14"/>
            <a:extLst>
              <a:ext uri="{FF2B5EF4-FFF2-40B4-BE49-F238E27FC236}">
                <a16:creationId xmlns:a16="http://schemas.microsoft.com/office/drawing/2014/main" id="{643CAA34-1E64-9463-E09C-00DF24BB597D}"/>
              </a:ext>
            </a:extLst>
          </p:cNvPr>
          <p:cNvPicPr>
            <a:picLocks noChangeAspect="1"/>
          </p:cNvPicPr>
          <p:nvPr/>
        </p:nvPicPr>
        <p:blipFill>
          <a:blip r:embed="rId1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00191" y="4623353"/>
            <a:ext cx="2974773" cy="1889678"/>
          </a:xfrm>
          <a:prstGeom prst="rect">
            <a:avLst/>
          </a:prstGeom>
        </p:spPr>
      </p:pic>
      <p:pic>
        <p:nvPicPr>
          <p:cNvPr id="9" name="Picture 8">
            <a:hlinkClick r:id="rId16"/>
            <a:extLst>
              <a:ext uri="{FF2B5EF4-FFF2-40B4-BE49-F238E27FC236}">
                <a16:creationId xmlns:a16="http://schemas.microsoft.com/office/drawing/2014/main" id="{41093B3E-7DF3-EE7E-498A-B701888ED49D}"/>
              </a:ext>
            </a:extLst>
          </p:cNvPr>
          <p:cNvPicPr>
            <a:picLocks noChangeAspect="1"/>
          </p:cNvPicPr>
          <p:nvPr/>
        </p:nvPicPr>
        <p:blipFill>
          <a:blip r:embed="rId1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84453" y="4635275"/>
            <a:ext cx="2974773" cy="1889678"/>
          </a:xfrm>
          <a:prstGeom prst="rect">
            <a:avLst/>
          </a:prstGeom>
        </p:spPr>
      </p:pic>
      <p:pic>
        <p:nvPicPr>
          <p:cNvPr id="10" name="Picture 9">
            <a:hlinkClick r:id="rId18"/>
            <a:extLst>
              <a:ext uri="{FF2B5EF4-FFF2-40B4-BE49-F238E27FC236}">
                <a16:creationId xmlns:a16="http://schemas.microsoft.com/office/drawing/2014/main" id="{D4B62BE7-4864-1E52-BCF8-3EE57D822856}"/>
              </a:ext>
            </a:extLst>
          </p:cNvPr>
          <p:cNvPicPr>
            <a:picLocks noChangeAspect="1"/>
          </p:cNvPicPr>
          <p:nvPr/>
        </p:nvPicPr>
        <p:blipFill>
          <a:blip r:embed="rId1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7199" y="4612906"/>
            <a:ext cx="3009987" cy="19120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094243"/>
      </p:ext>
    </p:extLst>
  </p:cSld>
  <p:clrMapOvr>
    <a:masterClrMapping/>
  </p:clrMapOvr>
  <p:transition spd="slow">
    <p:push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F7607D7C-7835-A79F-DFFB-783BA8402A4A}"/>
              </a:ext>
            </a:extLst>
          </p:cNvPr>
          <p:cNvSpPr txBox="1"/>
          <p:nvPr/>
        </p:nvSpPr>
        <p:spPr>
          <a:xfrm>
            <a:off x="6798365" y="99391"/>
            <a:ext cx="5029200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150000"/>
              </a:lnSpc>
              <a:spcBef>
                <a:spcPct val="0"/>
              </a:spcBef>
              <a:buNone/>
            </a:pPr>
            <a:r>
              <a:rPr lang="fa-IR" altLang="en-US" sz="3200" b="1" dirty="0">
                <a:solidFill>
                  <a:srgbClr val="FFC000"/>
                </a:solidFill>
                <a:latin typeface="Damavand ExtraBold" panose="00000900000000000000" pitchFamily="2" charset="-78"/>
                <a:cs typeface="B Yekan" panose="00000400000000000000" pitchFamily="2" charset="-78"/>
              </a:rPr>
              <a:t>تیتر اصلی </a:t>
            </a:r>
            <a:r>
              <a:rPr lang="fa-IR" altLang="en-US" sz="3200" b="1" dirty="0">
                <a:solidFill>
                  <a:srgbClr val="4472C4"/>
                </a:solidFill>
                <a:latin typeface="Damavand ExtraBold" panose="00000900000000000000" pitchFamily="2" charset="-78"/>
                <a:cs typeface="B Yekan" panose="00000400000000000000" pitchFamily="2" charset="-78"/>
              </a:rPr>
              <a:t>عنوان را وارد نمایید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56E3A6A-7240-11DC-C422-4AA30EABF45B}"/>
              </a:ext>
            </a:extLst>
          </p:cNvPr>
          <p:cNvSpPr txBox="1"/>
          <p:nvPr/>
        </p:nvSpPr>
        <p:spPr>
          <a:xfrm>
            <a:off x="4094922" y="763922"/>
            <a:ext cx="7732643" cy="184665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250000"/>
              </a:lnSpc>
            </a:pPr>
            <a:r>
              <a:rPr lang="fa-IR" sz="1600" dirty="0">
                <a:solidFill>
                  <a:srgbClr val="414141"/>
                </a:solidFill>
                <a:latin typeface="Kalameh" pitchFamily="2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600" dirty="0">
                <a:solidFill>
                  <a:srgbClr val="414141"/>
                </a:solidFill>
                <a:latin typeface="Kalameh" pitchFamily="2" charset="-78"/>
                <a:cs typeface="B Yekan" panose="00000400000000000000" pitchFamily="2" charset="-78"/>
              </a:rPr>
              <a:t> </a:t>
            </a:r>
            <a:r>
              <a:rPr lang="fa-IR" sz="1600" dirty="0">
                <a:solidFill>
                  <a:srgbClr val="414141"/>
                </a:solidFill>
                <a:latin typeface="Kalameh" pitchFamily="2" charset="-78"/>
                <a:cs typeface="B Yekan" panose="00000400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کنید.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2A9B0B7-2F98-1EDC-B674-DE9C874D9E94}"/>
              </a:ext>
            </a:extLst>
          </p:cNvPr>
          <p:cNvSpPr txBox="1"/>
          <p:nvPr/>
        </p:nvSpPr>
        <p:spPr>
          <a:xfrm>
            <a:off x="364435" y="2650337"/>
            <a:ext cx="10379764" cy="184665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250000"/>
              </a:lnSpc>
            </a:pPr>
            <a:r>
              <a:rPr lang="fa-IR" sz="1600" dirty="0">
                <a:solidFill>
                  <a:srgbClr val="414141"/>
                </a:solidFill>
                <a:latin typeface="Kalameh" pitchFamily="2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600" dirty="0">
                <a:solidFill>
                  <a:srgbClr val="414141"/>
                </a:solidFill>
                <a:latin typeface="Kalameh" pitchFamily="2" charset="-78"/>
                <a:cs typeface="B Yekan" panose="00000400000000000000" pitchFamily="2" charset="-78"/>
              </a:rPr>
              <a:t> </a:t>
            </a:r>
            <a:r>
              <a:rPr lang="fa-IR" sz="1600" dirty="0">
                <a:solidFill>
                  <a:srgbClr val="414141"/>
                </a:solidFill>
                <a:latin typeface="Kalameh" pitchFamily="2" charset="-78"/>
                <a:cs typeface="B Yekan" panose="00000400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کنید. فروشگاه مینارو ارائه دهنده انواع فایل های کاربردی با بهترین کیفیت این متن تست می باشد</a:t>
            </a:r>
          </a:p>
        </p:txBody>
      </p:sp>
    </p:spTree>
    <p:extLst>
      <p:ext uri="{BB962C8B-B14F-4D97-AF65-F5344CB8AC3E}">
        <p14:creationId xmlns:p14="http://schemas.microsoft.com/office/powerpoint/2010/main" val="3516534671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391;p26">
            <a:extLst>
              <a:ext uri="{FF2B5EF4-FFF2-40B4-BE49-F238E27FC236}">
                <a16:creationId xmlns:a16="http://schemas.microsoft.com/office/drawing/2014/main" id="{44FA4021-DEEB-4231-8525-033650C555A2}"/>
              </a:ext>
            </a:extLst>
          </p:cNvPr>
          <p:cNvSpPr txBox="1">
            <a:spLocks/>
          </p:cNvSpPr>
          <p:nvPr/>
        </p:nvSpPr>
        <p:spPr>
          <a:xfrm>
            <a:off x="5099867" y="1935794"/>
            <a:ext cx="1473600" cy="6957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spcBef>
                <a:spcPts val="0"/>
              </a:spcBef>
            </a:pPr>
            <a:r>
              <a:rPr lang="fa-IR" b="1" dirty="0">
                <a:solidFill>
                  <a:schemeClr val="accent1"/>
                </a:solidFill>
                <a:cs typeface="B Traffic" panose="00000400000000000000" pitchFamily="2" charset="-78"/>
              </a:rPr>
              <a:t>02</a:t>
            </a:r>
            <a:endParaRPr lang="en" b="1" dirty="0">
              <a:solidFill>
                <a:schemeClr val="accent1"/>
              </a:solidFill>
              <a:cs typeface="B Traffic" panose="00000400000000000000" pitchFamily="2" charset="-78"/>
            </a:endParaRPr>
          </a:p>
        </p:txBody>
      </p:sp>
      <p:sp>
        <p:nvSpPr>
          <p:cNvPr id="3" name="Google Shape;392;p26">
            <a:extLst>
              <a:ext uri="{FF2B5EF4-FFF2-40B4-BE49-F238E27FC236}">
                <a16:creationId xmlns:a16="http://schemas.microsoft.com/office/drawing/2014/main" id="{00FE9B20-065A-CFB4-BAE7-E3D1703A0254}"/>
              </a:ext>
            </a:extLst>
          </p:cNvPr>
          <p:cNvSpPr txBox="1">
            <a:spLocks/>
          </p:cNvSpPr>
          <p:nvPr/>
        </p:nvSpPr>
        <p:spPr>
          <a:xfrm>
            <a:off x="9876490" y="1947044"/>
            <a:ext cx="1524600" cy="6957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spcBef>
                <a:spcPts val="0"/>
              </a:spcBef>
            </a:pPr>
            <a:r>
              <a:rPr lang="fa-IR" b="1" dirty="0">
                <a:solidFill>
                  <a:schemeClr val="accent2"/>
                </a:solidFill>
                <a:cs typeface="B Traffic" panose="00000400000000000000" pitchFamily="2" charset="-78"/>
              </a:rPr>
              <a:t>01</a:t>
            </a:r>
            <a:endParaRPr lang="en" b="1" dirty="0">
              <a:solidFill>
                <a:schemeClr val="accent2"/>
              </a:solidFill>
              <a:cs typeface="B Traffic" panose="00000400000000000000" pitchFamily="2" charset="-78"/>
            </a:endParaRPr>
          </a:p>
        </p:txBody>
      </p:sp>
      <p:sp>
        <p:nvSpPr>
          <p:cNvPr id="4" name="Google Shape;393;p26">
            <a:extLst>
              <a:ext uri="{FF2B5EF4-FFF2-40B4-BE49-F238E27FC236}">
                <a16:creationId xmlns:a16="http://schemas.microsoft.com/office/drawing/2014/main" id="{443B6C8B-1B68-AF4E-DB07-E604EFD1BDDA}"/>
              </a:ext>
            </a:extLst>
          </p:cNvPr>
          <p:cNvSpPr txBox="1">
            <a:spLocks/>
          </p:cNvSpPr>
          <p:nvPr/>
        </p:nvSpPr>
        <p:spPr>
          <a:xfrm>
            <a:off x="5099867" y="3976842"/>
            <a:ext cx="1473600" cy="6957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spcBef>
                <a:spcPts val="0"/>
              </a:spcBef>
            </a:pPr>
            <a:r>
              <a:rPr lang="fa-IR" b="1" dirty="0">
                <a:solidFill>
                  <a:schemeClr val="accent3"/>
                </a:solidFill>
                <a:cs typeface="B Traffic" panose="00000400000000000000" pitchFamily="2" charset="-78"/>
              </a:rPr>
              <a:t>04</a:t>
            </a:r>
            <a:endParaRPr lang="en" b="1" dirty="0">
              <a:solidFill>
                <a:schemeClr val="accent3"/>
              </a:solidFill>
              <a:cs typeface="B Traffic" panose="00000400000000000000" pitchFamily="2" charset="-78"/>
            </a:endParaRPr>
          </a:p>
        </p:txBody>
      </p:sp>
      <p:sp>
        <p:nvSpPr>
          <p:cNvPr id="5" name="Google Shape;394;p26">
            <a:extLst>
              <a:ext uri="{FF2B5EF4-FFF2-40B4-BE49-F238E27FC236}">
                <a16:creationId xmlns:a16="http://schemas.microsoft.com/office/drawing/2014/main" id="{5FA3163A-EDE4-F990-A797-45803B15C45C}"/>
              </a:ext>
            </a:extLst>
          </p:cNvPr>
          <p:cNvSpPr txBox="1">
            <a:spLocks/>
          </p:cNvSpPr>
          <p:nvPr/>
        </p:nvSpPr>
        <p:spPr>
          <a:xfrm>
            <a:off x="9876490" y="3988093"/>
            <a:ext cx="1524600" cy="6957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spcBef>
                <a:spcPts val="0"/>
              </a:spcBef>
            </a:pPr>
            <a:r>
              <a:rPr lang="fa-IR" b="1" dirty="0">
                <a:solidFill>
                  <a:schemeClr val="accent4"/>
                </a:solidFill>
                <a:cs typeface="B Traffic" panose="00000400000000000000" pitchFamily="2" charset="-78"/>
              </a:rPr>
              <a:t>03</a:t>
            </a:r>
            <a:endParaRPr lang="en" b="1" dirty="0">
              <a:solidFill>
                <a:schemeClr val="accent4"/>
              </a:solidFill>
              <a:cs typeface="B Traffic" panose="00000400000000000000" pitchFamily="2" charset="-78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C0B4268-2C7B-6877-B6B2-99700693B620}"/>
              </a:ext>
            </a:extLst>
          </p:cNvPr>
          <p:cNvSpPr txBox="1"/>
          <p:nvPr/>
        </p:nvSpPr>
        <p:spPr>
          <a:xfrm>
            <a:off x="6798365" y="139147"/>
            <a:ext cx="5029200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150000"/>
              </a:lnSpc>
              <a:spcBef>
                <a:spcPct val="0"/>
              </a:spcBef>
              <a:buNone/>
            </a:pPr>
            <a:r>
              <a:rPr lang="fa-IR" altLang="en-US" sz="3200" b="1" dirty="0">
                <a:solidFill>
                  <a:srgbClr val="FFC000"/>
                </a:solidFill>
                <a:latin typeface="Damavand ExtraBold" panose="00000900000000000000" pitchFamily="2" charset="-78"/>
                <a:cs typeface="B Yekan" panose="00000400000000000000" pitchFamily="2" charset="-78"/>
              </a:rPr>
              <a:t>تیتر اصلی </a:t>
            </a:r>
            <a:r>
              <a:rPr lang="fa-IR" altLang="en-US" sz="3200" b="1" dirty="0">
                <a:solidFill>
                  <a:srgbClr val="4472C4"/>
                </a:solidFill>
                <a:latin typeface="Damavand ExtraBold" panose="00000900000000000000" pitchFamily="2" charset="-78"/>
                <a:cs typeface="B Yekan" panose="00000400000000000000" pitchFamily="2" charset="-78"/>
              </a:rPr>
              <a:t>عنوان را وارد نمایید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82FDB3F-39AB-A88A-9C9F-7036D1E89BA9}"/>
              </a:ext>
            </a:extLst>
          </p:cNvPr>
          <p:cNvSpPr txBox="1"/>
          <p:nvPr/>
        </p:nvSpPr>
        <p:spPr>
          <a:xfrm>
            <a:off x="6573467" y="1700646"/>
            <a:ext cx="3742502" cy="11772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/>
            <a:r>
              <a:rPr lang="fa-IR" b="1" dirty="0">
                <a:solidFill>
                  <a:srgbClr val="FFC000"/>
                </a:solidFill>
                <a:latin typeface="Kalameh" pitchFamily="2" charset="-78"/>
                <a:cs typeface="B Yekan" panose="00000400000000000000" pitchFamily="2" charset="-78"/>
              </a:rPr>
              <a:t>تیتر عنوان موضوع</a:t>
            </a:r>
          </a:p>
          <a:p>
            <a:pPr algn="justLow" rtl="1">
              <a:lnSpc>
                <a:spcPct val="200000"/>
              </a:lnSpc>
            </a:pPr>
            <a:r>
              <a:rPr lang="fa-IR" sz="1400" dirty="0">
                <a:latin typeface="Kalameh" pitchFamily="2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باشد.</a:t>
            </a:r>
            <a:endParaRPr lang="en-US" sz="1400" dirty="0">
              <a:latin typeface="Kalameh" pitchFamily="2" charset="-78"/>
              <a:cs typeface="B Yekan" panose="00000400000000000000" pitchFamily="2" charset="-78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9417D31-95CE-2D17-4976-DA37AC28063D}"/>
              </a:ext>
            </a:extLst>
          </p:cNvPr>
          <p:cNvSpPr txBox="1"/>
          <p:nvPr/>
        </p:nvSpPr>
        <p:spPr>
          <a:xfrm>
            <a:off x="1781972" y="1700646"/>
            <a:ext cx="3742502" cy="11772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/>
            <a:r>
              <a:rPr lang="fa-IR" b="1" dirty="0">
                <a:solidFill>
                  <a:srgbClr val="4472C4"/>
                </a:solidFill>
                <a:latin typeface="Kalameh" pitchFamily="2" charset="-78"/>
                <a:cs typeface="B Yekan" panose="00000400000000000000" pitchFamily="2" charset="-78"/>
              </a:rPr>
              <a:t>تیتر عنوان موضوع</a:t>
            </a:r>
          </a:p>
          <a:p>
            <a:pPr algn="justLow" rtl="1">
              <a:lnSpc>
                <a:spcPct val="200000"/>
              </a:lnSpc>
            </a:pPr>
            <a:r>
              <a:rPr lang="fa-IR" sz="1400" dirty="0">
                <a:latin typeface="Kalameh" pitchFamily="2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باشد.</a:t>
            </a:r>
            <a:endParaRPr lang="en-US" sz="1400" dirty="0">
              <a:latin typeface="Kalameh" pitchFamily="2" charset="-78"/>
              <a:cs typeface="B Yekan" panose="00000400000000000000" pitchFamily="2" charset="-78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F6412B7-DA51-4038-1BD9-FCB0B3B02328}"/>
              </a:ext>
            </a:extLst>
          </p:cNvPr>
          <p:cNvSpPr txBox="1"/>
          <p:nvPr/>
        </p:nvSpPr>
        <p:spPr>
          <a:xfrm>
            <a:off x="6573467" y="3766929"/>
            <a:ext cx="3742502" cy="1177245"/>
          </a:xfrm>
          <a:prstGeom prst="rect">
            <a:avLst/>
          </a:prstGeom>
          <a:solidFill>
            <a:srgbClr val="FFFFFF"/>
          </a:solidFill>
        </p:spPr>
        <p:txBody>
          <a:bodyPr wrap="square">
            <a:spAutoFit/>
          </a:bodyPr>
          <a:lstStyle/>
          <a:p>
            <a:pPr algn="justLow" rtl="1"/>
            <a:r>
              <a:rPr lang="fa-IR" b="1" dirty="0">
                <a:solidFill>
                  <a:srgbClr val="FFC000"/>
                </a:solidFill>
                <a:latin typeface="Kalameh" pitchFamily="2" charset="-78"/>
                <a:cs typeface="B Yekan" panose="00000400000000000000" pitchFamily="2" charset="-78"/>
              </a:rPr>
              <a:t>تیتر عنوان موضوع</a:t>
            </a:r>
          </a:p>
          <a:p>
            <a:pPr algn="justLow" rtl="1">
              <a:lnSpc>
                <a:spcPct val="200000"/>
              </a:lnSpc>
            </a:pPr>
            <a:r>
              <a:rPr lang="fa-IR" sz="1400" dirty="0">
                <a:latin typeface="Kalameh" pitchFamily="2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باشد.</a:t>
            </a:r>
            <a:endParaRPr lang="en-US" sz="1400" dirty="0">
              <a:latin typeface="Kalameh" pitchFamily="2" charset="-78"/>
              <a:cs typeface="B Yekan" panose="00000400000000000000" pitchFamily="2" charset="-78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0B03E9F-E4E9-C280-76E2-E9C6AE60D82B}"/>
              </a:ext>
            </a:extLst>
          </p:cNvPr>
          <p:cNvSpPr txBox="1"/>
          <p:nvPr/>
        </p:nvSpPr>
        <p:spPr>
          <a:xfrm>
            <a:off x="1781972" y="3766929"/>
            <a:ext cx="3742502" cy="11772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/>
            <a:r>
              <a:rPr lang="fa-IR" b="1" dirty="0">
                <a:solidFill>
                  <a:srgbClr val="A5A5A5"/>
                </a:solidFill>
                <a:latin typeface="Kalameh" pitchFamily="2" charset="-78"/>
                <a:cs typeface="B Yekan" panose="00000400000000000000" pitchFamily="2" charset="-78"/>
              </a:rPr>
              <a:t>تیتر عنوان موضوع</a:t>
            </a:r>
          </a:p>
          <a:p>
            <a:pPr algn="justLow" rtl="1">
              <a:lnSpc>
                <a:spcPct val="200000"/>
              </a:lnSpc>
            </a:pPr>
            <a:r>
              <a:rPr lang="fa-IR" sz="1400" dirty="0">
                <a:latin typeface="Kalameh" pitchFamily="2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باشد.</a:t>
            </a:r>
            <a:endParaRPr lang="en-US" sz="1400" dirty="0">
              <a:latin typeface="Kalameh" pitchFamily="2" charset="-78"/>
              <a:cs typeface="B Yeka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637593868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6" grpId="0"/>
      <p:bldP spid="7" grpId="0"/>
      <p:bldP spid="8" grpId="0"/>
      <p:bldP spid="9" grpId="0" animBg="1"/>
      <p:bldP spid="1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392;p26">
            <a:extLst>
              <a:ext uri="{FF2B5EF4-FFF2-40B4-BE49-F238E27FC236}">
                <a16:creationId xmlns:a16="http://schemas.microsoft.com/office/drawing/2014/main" id="{F986B7E9-7F07-4D0E-E9E1-9D828A4B7E0E}"/>
              </a:ext>
            </a:extLst>
          </p:cNvPr>
          <p:cNvSpPr txBox="1">
            <a:spLocks/>
          </p:cNvSpPr>
          <p:nvPr/>
        </p:nvSpPr>
        <p:spPr>
          <a:xfrm rot="20521582">
            <a:off x="5036133" y="714592"/>
            <a:ext cx="1377919" cy="6957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spcBef>
                <a:spcPts val="0"/>
              </a:spcBef>
            </a:pPr>
            <a:r>
              <a:rPr lang="fa-IR" sz="11500" b="1" dirty="0">
                <a:solidFill>
                  <a:schemeClr val="accent2"/>
                </a:solidFill>
                <a:cs typeface="B Traffic" panose="00000400000000000000" pitchFamily="2" charset="-78"/>
              </a:rPr>
              <a:t>01</a:t>
            </a:r>
            <a:endParaRPr lang="en" sz="11500" b="1" dirty="0">
              <a:solidFill>
                <a:schemeClr val="accent2"/>
              </a:solidFill>
              <a:cs typeface="B Traffic" panose="00000400000000000000" pitchFamily="2" charset="-78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9E08370-EBEB-933F-38B0-6437F442616B}"/>
              </a:ext>
            </a:extLst>
          </p:cNvPr>
          <p:cNvSpPr txBox="1"/>
          <p:nvPr/>
        </p:nvSpPr>
        <p:spPr>
          <a:xfrm>
            <a:off x="1901687" y="2421020"/>
            <a:ext cx="8388626" cy="123495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150000"/>
              </a:lnSpc>
              <a:spcBef>
                <a:spcPct val="0"/>
              </a:spcBef>
              <a:buNone/>
            </a:pPr>
            <a:r>
              <a:rPr lang="fa-IR" altLang="en-US" sz="5400" b="1" dirty="0">
                <a:solidFill>
                  <a:srgbClr val="FFC000"/>
                </a:solidFill>
                <a:latin typeface="Damavand ExtraBold" panose="00000900000000000000" pitchFamily="2" charset="-78"/>
                <a:cs typeface="B Yekan" panose="00000400000000000000" pitchFamily="2" charset="-78"/>
              </a:rPr>
              <a:t>تیتر اصلی </a:t>
            </a:r>
            <a:r>
              <a:rPr lang="fa-IR" altLang="en-US" sz="5400" b="1" dirty="0">
                <a:solidFill>
                  <a:srgbClr val="4472C4"/>
                </a:solidFill>
                <a:latin typeface="Damavand ExtraBold" panose="00000900000000000000" pitchFamily="2" charset="-78"/>
                <a:cs typeface="B Yekan" panose="00000400000000000000" pitchFamily="2" charset="-78"/>
              </a:rPr>
              <a:t>عنوان را وارد نمایید</a:t>
            </a:r>
          </a:p>
        </p:txBody>
      </p:sp>
    </p:spTree>
    <p:extLst>
      <p:ext uri="{BB962C8B-B14F-4D97-AF65-F5344CB8AC3E}">
        <p14:creationId xmlns:p14="http://schemas.microsoft.com/office/powerpoint/2010/main" val="3336934820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1BB5A662-08E5-C731-2F66-8C45BCAA2C74}"/>
              </a:ext>
            </a:extLst>
          </p:cNvPr>
          <p:cNvSpPr txBox="1"/>
          <p:nvPr/>
        </p:nvSpPr>
        <p:spPr>
          <a:xfrm>
            <a:off x="6798365" y="347869"/>
            <a:ext cx="5029200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150000"/>
              </a:lnSpc>
              <a:spcBef>
                <a:spcPct val="0"/>
              </a:spcBef>
              <a:buNone/>
            </a:pPr>
            <a:r>
              <a:rPr lang="fa-IR" altLang="en-US" sz="3200" b="1" dirty="0">
                <a:solidFill>
                  <a:srgbClr val="FFC000"/>
                </a:solidFill>
                <a:latin typeface="Damavand ExtraBold" panose="00000900000000000000" pitchFamily="2" charset="-78"/>
                <a:cs typeface="B Yekan" panose="00000400000000000000" pitchFamily="2" charset="-78"/>
              </a:rPr>
              <a:t>تیتر اصلی </a:t>
            </a:r>
            <a:r>
              <a:rPr lang="fa-IR" altLang="en-US" sz="3200" b="1" dirty="0">
                <a:solidFill>
                  <a:srgbClr val="4472C4"/>
                </a:solidFill>
                <a:latin typeface="Damavand ExtraBold" panose="00000900000000000000" pitchFamily="2" charset="-78"/>
                <a:cs typeface="B Yekan" panose="00000400000000000000" pitchFamily="2" charset="-78"/>
              </a:rPr>
              <a:t>عنوان را وارد نمایید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68F7992-E3EC-D5A4-BF40-EF59D8275746}"/>
              </a:ext>
            </a:extLst>
          </p:cNvPr>
          <p:cNvSpPr txBox="1"/>
          <p:nvPr/>
        </p:nvSpPr>
        <p:spPr>
          <a:xfrm>
            <a:off x="268358" y="1568991"/>
            <a:ext cx="11459816" cy="24622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250000"/>
              </a:lnSpc>
            </a:pPr>
            <a:r>
              <a:rPr lang="fa-IR" sz="1600" dirty="0">
                <a:solidFill>
                  <a:srgbClr val="414141"/>
                </a:solidFill>
                <a:latin typeface="Kalameh" pitchFamily="2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600" dirty="0">
                <a:solidFill>
                  <a:srgbClr val="414141"/>
                </a:solidFill>
                <a:latin typeface="Kalameh" pitchFamily="2" charset="-78"/>
                <a:cs typeface="B Yekan" panose="00000400000000000000" pitchFamily="2" charset="-78"/>
              </a:rPr>
              <a:t> </a:t>
            </a:r>
            <a:r>
              <a:rPr lang="fa-IR" sz="1600" dirty="0">
                <a:solidFill>
                  <a:srgbClr val="414141"/>
                </a:solidFill>
                <a:latin typeface="Kalameh" pitchFamily="2" charset="-78"/>
                <a:cs typeface="B Yekan" panose="00000400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کنید. فروشگاه مینارو ارائه دهنده انواع فایل های کاربردی با بهترین کیفیت این متن تست می باشد</a:t>
            </a:r>
            <a:r>
              <a:rPr lang="en-US" sz="1600" dirty="0">
                <a:solidFill>
                  <a:srgbClr val="414141"/>
                </a:solidFill>
                <a:latin typeface="Kalameh" pitchFamily="2" charset="-78"/>
                <a:cs typeface="B Yekan" panose="00000400000000000000" pitchFamily="2" charset="-78"/>
              </a:rPr>
              <a:t> </a:t>
            </a:r>
            <a:r>
              <a:rPr lang="fa-IR" sz="1600" dirty="0">
                <a:solidFill>
                  <a:srgbClr val="414141"/>
                </a:solidFill>
                <a:latin typeface="Kalameh" pitchFamily="2" charset="-78"/>
                <a:cs typeface="B Yekan" panose="00000400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کنید. </a:t>
            </a:r>
          </a:p>
          <a:p>
            <a:pPr algn="ctr" rtl="1">
              <a:lnSpc>
                <a:spcPct val="250000"/>
              </a:lnSpc>
            </a:pPr>
            <a:endParaRPr lang="fa-IR" sz="1600" dirty="0">
              <a:solidFill>
                <a:srgbClr val="414141"/>
              </a:solidFill>
              <a:latin typeface="Kalameh" pitchFamily="2" charset="-78"/>
              <a:cs typeface="B Yekan" panose="00000400000000000000" pitchFamily="2" charset="-78"/>
            </a:endParaRPr>
          </a:p>
        </p:txBody>
      </p:sp>
      <p:sp>
        <p:nvSpPr>
          <p:cNvPr id="4" name="Google Shape;391;p26">
            <a:extLst>
              <a:ext uri="{FF2B5EF4-FFF2-40B4-BE49-F238E27FC236}">
                <a16:creationId xmlns:a16="http://schemas.microsoft.com/office/drawing/2014/main" id="{9BA88CF7-DB0E-E8EC-37C9-9D505D53A8EB}"/>
              </a:ext>
            </a:extLst>
          </p:cNvPr>
          <p:cNvSpPr txBox="1">
            <a:spLocks/>
          </p:cNvSpPr>
          <p:nvPr/>
        </p:nvSpPr>
        <p:spPr>
          <a:xfrm>
            <a:off x="4145710" y="4450394"/>
            <a:ext cx="1473600" cy="6957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spcBef>
                <a:spcPts val="0"/>
              </a:spcBef>
            </a:pPr>
            <a:r>
              <a:rPr lang="fa-IR" b="1" dirty="0">
                <a:solidFill>
                  <a:schemeClr val="accent1"/>
                </a:solidFill>
                <a:cs typeface="B Traffic" panose="00000400000000000000" pitchFamily="2" charset="-78"/>
              </a:rPr>
              <a:t>02</a:t>
            </a:r>
            <a:endParaRPr lang="en" b="1" dirty="0">
              <a:solidFill>
                <a:schemeClr val="accent1"/>
              </a:solidFill>
              <a:cs typeface="B Traffic" panose="00000400000000000000" pitchFamily="2" charset="-78"/>
            </a:endParaRPr>
          </a:p>
        </p:txBody>
      </p:sp>
      <p:sp>
        <p:nvSpPr>
          <p:cNvPr id="5" name="Google Shape;392;p26">
            <a:extLst>
              <a:ext uri="{FF2B5EF4-FFF2-40B4-BE49-F238E27FC236}">
                <a16:creationId xmlns:a16="http://schemas.microsoft.com/office/drawing/2014/main" id="{5A28F3B2-9746-5298-BB79-B307C1CFA217}"/>
              </a:ext>
            </a:extLst>
          </p:cNvPr>
          <p:cNvSpPr txBox="1">
            <a:spLocks/>
          </p:cNvSpPr>
          <p:nvPr/>
        </p:nvSpPr>
        <p:spPr>
          <a:xfrm>
            <a:off x="8922333" y="4461644"/>
            <a:ext cx="1524600" cy="6957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spcBef>
                <a:spcPts val="0"/>
              </a:spcBef>
            </a:pPr>
            <a:r>
              <a:rPr lang="fa-IR" b="1" dirty="0">
                <a:solidFill>
                  <a:schemeClr val="accent2"/>
                </a:solidFill>
                <a:cs typeface="B Traffic" panose="00000400000000000000" pitchFamily="2" charset="-78"/>
              </a:rPr>
              <a:t>01</a:t>
            </a:r>
            <a:endParaRPr lang="en" b="1" dirty="0">
              <a:solidFill>
                <a:schemeClr val="accent2"/>
              </a:solidFill>
              <a:cs typeface="B Traffic" panose="00000400000000000000" pitchFamily="2" charset="-78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7ECEBDE-3FE0-A367-1FE7-1607D3A6B04A}"/>
              </a:ext>
            </a:extLst>
          </p:cNvPr>
          <p:cNvSpPr txBox="1"/>
          <p:nvPr/>
        </p:nvSpPr>
        <p:spPr>
          <a:xfrm>
            <a:off x="5619310" y="4215246"/>
            <a:ext cx="3742502" cy="11772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/>
            <a:r>
              <a:rPr lang="fa-IR" b="1" dirty="0">
                <a:solidFill>
                  <a:srgbClr val="FFC000"/>
                </a:solidFill>
                <a:latin typeface="Kalameh" pitchFamily="2" charset="-78"/>
                <a:cs typeface="B Yekan" panose="00000400000000000000" pitchFamily="2" charset="-78"/>
              </a:rPr>
              <a:t>تیتر عنوان موضوع</a:t>
            </a:r>
          </a:p>
          <a:p>
            <a:pPr algn="justLow" rtl="1">
              <a:lnSpc>
                <a:spcPct val="200000"/>
              </a:lnSpc>
            </a:pPr>
            <a:r>
              <a:rPr lang="fa-IR" sz="1400" dirty="0">
                <a:latin typeface="Kalameh" pitchFamily="2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باشد.</a:t>
            </a:r>
            <a:endParaRPr lang="en-US" sz="1400" dirty="0">
              <a:latin typeface="Kalameh" pitchFamily="2" charset="-78"/>
              <a:cs typeface="B Yekan" panose="00000400000000000000" pitchFamily="2" charset="-78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A2AB489-5E3C-42AB-B842-ACD5814A13E2}"/>
              </a:ext>
            </a:extLst>
          </p:cNvPr>
          <p:cNvSpPr txBox="1"/>
          <p:nvPr/>
        </p:nvSpPr>
        <p:spPr>
          <a:xfrm>
            <a:off x="827815" y="4215246"/>
            <a:ext cx="3742502" cy="11772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/>
            <a:r>
              <a:rPr lang="fa-IR" b="1" dirty="0">
                <a:solidFill>
                  <a:srgbClr val="4472C4"/>
                </a:solidFill>
                <a:latin typeface="Kalameh" pitchFamily="2" charset="-78"/>
                <a:cs typeface="B Yekan" panose="00000400000000000000" pitchFamily="2" charset="-78"/>
              </a:rPr>
              <a:t>تیتر عنوان موضوع</a:t>
            </a:r>
          </a:p>
          <a:p>
            <a:pPr algn="justLow" rtl="1">
              <a:lnSpc>
                <a:spcPct val="200000"/>
              </a:lnSpc>
            </a:pPr>
            <a:r>
              <a:rPr lang="fa-IR" sz="1400" dirty="0">
                <a:latin typeface="Kalameh" pitchFamily="2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باشد.</a:t>
            </a:r>
            <a:endParaRPr lang="en-US" sz="1400" dirty="0">
              <a:latin typeface="Kalameh" pitchFamily="2" charset="-78"/>
              <a:cs typeface="B Yeka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739160290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6" grpId="0"/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C3EFDAEB-0765-E2A0-1635-20E200DEA5D3}"/>
              </a:ext>
            </a:extLst>
          </p:cNvPr>
          <p:cNvSpPr txBox="1"/>
          <p:nvPr/>
        </p:nvSpPr>
        <p:spPr>
          <a:xfrm>
            <a:off x="3086100" y="1351721"/>
            <a:ext cx="6019800" cy="93871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150000"/>
              </a:lnSpc>
              <a:spcBef>
                <a:spcPct val="0"/>
              </a:spcBef>
              <a:buNone/>
            </a:pPr>
            <a:r>
              <a:rPr lang="fa-IR" altLang="en-US" sz="4000" b="1" dirty="0">
                <a:solidFill>
                  <a:srgbClr val="FFC000"/>
                </a:solidFill>
                <a:latin typeface="Damavand ExtraBold" panose="00000900000000000000" pitchFamily="2" charset="-78"/>
                <a:cs typeface="B Yekan" panose="00000400000000000000" pitchFamily="2" charset="-78"/>
              </a:rPr>
              <a:t>تیتر اصلی </a:t>
            </a:r>
            <a:r>
              <a:rPr lang="fa-IR" altLang="en-US" sz="4000" b="1" dirty="0">
                <a:solidFill>
                  <a:srgbClr val="4472C4"/>
                </a:solidFill>
                <a:latin typeface="Damavand ExtraBold" panose="00000900000000000000" pitchFamily="2" charset="-78"/>
                <a:cs typeface="B Yekan" panose="00000400000000000000" pitchFamily="2" charset="-78"/>
              </a:rPr>
              <a:t>عنوان را وارد نمایید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49BC5FB-EA80-421E-5B3C-E7B4BECDF100}"/>
              </a:ext>
            </a:extLst>
          </p:cNvPr>
          <p:cNvSpPr txBox="1"/>
          <p:nvPr/>
        </p:nvSpPr>
        <p:spPr>
          <a:xfrm>
            <a:off x="584752" y="2642417"/>
            <a:ext cx="11022497" cy="29238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300000"/>
              </a:lnSpc>
            </a:pPr>
            <a:r>
              <a:rPr lang="fa-IR" sz="1600" dirty="0">
                <a:solidFill>
                  <a:srgbClr val="414141"/>
                </a:solidFill>
                <a:latin typeface="Kalameh" pitchFamily="2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600" dirty="0">
                <a:solidFill>
                  <a:srgbClr val="414141"/>
                </a:solidFill>
                <a:latin typeface="Kalameh" pitchFamily="2" charset="-78"/>
                <a:cs typeface="B Yekan" panose="00000400000000000000" pitchFamily="2" charset="-78"/>
              </a:rPr>
              <a:t> </a:t>
            </a:r>
            <a:r>
              <a:rPr lang="fa-IR" sz="1600" dirty="0">
                <a:solidFill>
                  <a:srgbClr val="414141"/>
                </a:solidFill>
                <a:latin typeface="Kalameh" pitchFamily="2" charset="-78"/>
                <a:cs typeface="B Yekan" panose="00000400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کنید. فروشگاه مینارو ارائه دهنده انواع فایل های کاربردی با بهترین کیفیت این متن تست می باشد</a:t>
            </a:r>
            <a:r>
              <a:rPr lang="en-US" sz="1600" dirty="0">
                <a:solidFill>
                  <a:srgbClr val="414141"/>
                </a:solidFill>
                <a:latin typeface="Kalameh" pitchFamily="2" charset="-78"/>
                <a:cs typeface="B Yekan" panose="00000400000000000000" pitchFamily="2" charset="-78"/>
              </a:rPr>
              <a:t> </a:t>
            </a:r>
            <a:r>
              <a:rPr lang="fa-IR" sz="1600" dirty="0">
                <a:solidFill>
                  <a:srgbClr val="414141"/>
                </a:solidFill>
                <a:latin typeface="Kalameh" pitchFamily="2" charset="-78"/>
                <a:cs typeface="B Yekan" panose="00000400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کنید. </a:t>
            </a:r>
          </a:p>
          <a:p>
            <a:pPr algn="ctr" rtl="1">
              <a:lnSpc>
                <a:spcPct val="300000"/>
              </a:lnSpc>
            </a:pPr>
            <a:endParaRPr lang="fa-IR" sz="1600" dirty="0">
              <a:solidFill>
                <a:srgbClr val="414141"/>
              </a:solidFill>
              <a:latin typeface="Kalameh" pitchFamily="2" charset="-78"/>
              <a:cs typeface="B Yeka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108300943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39549E87-5A07-1FD3-2AA2-F51B5526CB87}"/>
              </a:ext>
            </a:extLst>
          </p:cNvPr>
          <p:cNvSpPr txBox="1"/>
          <p:nvPr/>
        </p:nvSpPr>
        <p:spPr>
          <a:xfrm>
            <a:off x="6887817" y="157590"/>
            <a:ext cx="5029200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150000"/>
              </a:lnSpc>
              <a:spcBef>
                <a:spcPct val="0"/>
              </a:spcBef>
              <a:buNone/>
            </a:pPr>
            <a:r>
              <a:rPr lang="fa-IR" altLang="en-US" sz="3200" b="1" dirty="0">
                <a:solidFill>
                  <a:srgbClr val="FFC000"/>
                </a:solidFill>
                <a:latin typeface="Damavand ExtraBold" panose="00000900000000000000" pitchFamily="2" charset="-78"/>
                <a:cs typeface="B Yekan" panose="00000400000000000000" pitchFamily="2" charset="-78"/>
              </a:rPr>
              <a:t>تیتر اصلی </a:t>
            </a:r>
            <a:r>
              <a:rPr lang="fa-IR" altLang="en-US" sz="3200" b="1" dirty="0">
                <a:solidFill>
                  <a:srgbClr val="4472C4"/>
                </a:solidFill>
                <a:latin typeface="Damavand ExtraBold" panose="00000900000000000000" pitchFamily="2" charset="-78"/>
                <a:cs typeface="B Yekan" panose="00000400000000000000" pitchFamily="2" charset="-78"/>
              </a:rPr>
              <a:t>عنوان را وارد نمایید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5DEA238-8076-212F-A8DC-72A7B9B8C44A}"/>
              </a:ext>
            </a:extLst>
          </p:cNvPr>
          <p:cNvSpPr txBox="1"/>
          <p:nvPr/>
        </p:nvSpPr>
        <p:spPr>
          <a:xfrm>
            <a:off x="457201" y="927031"/>
            <a:ext cx="11459816" cy="29238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300000"/>
              </a:lnSpc>
            </a:pPr>
            <a:r>
              <a:rPr lang="fa-IR" sz="1600" dirty="0">
                <a:solidFill>
                  <a:srgbClr val="414141"/>
                </a:solidFill>
                <a:latin typeface="Kalameh" pitchFamily="2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600" dirty="0">
                <a:solidFill>
                  <a:srgbClr val="414141"/>
                </a:solidFill>
                <a:latin typeface="Kalameh" pitchFamily="2" charset="-78"/>
                <a:cs typeface="B Yekan" panose="00000400000000000000" pitchFamily="2" charset="-78"/>
              </a:rPr>
              <a:t> </a:t>
            </a:r>
            <a:r>
              <a:rPr lang="fa-IR" sz="1600" dirty="0">
                <a:solidFill>
                  <a:srgbClr val="414141"/>
                </a:solidFill>
                <a:latin typeface="Kalameh" pitchFamily="2" charset="-78"/>
                <a:cs typeface="B Yekan" panose="00000400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کنید. فروشگاه مینارو ارائه دهنده انواع فایل های کاربردی با بهترین کیفیت این متن تست می باشد</a:t>
            </a:r>
            <a:r>
              <a:rPr lang="en-US" sz="1600" dirty="0">
                <a:solidFill>
                  <a:srgbClr val="414141"/>
                </a:solidFill>
                <a:latin typeface="Kalameh" pitchFamily="2" charset="-78"/>
                <a:cs typeface="B Yekan" panose="00000400000000000000" pitchFamily="2" charset="-78"/>
              </a:rPr>
              <a:t> </a:t>
            </a:r>
            <a:r>
              <a:rPr lang="fa-IR" sz="1600" dirty="0">
                <a:solidFill>
                  <a:srgbClr val="414141"/>
                </a:solidFill>
                <a:latin typeface="Kalameh" pitchFamily="2" charset="-78"/>
                <a:cs typeface="B Yekan" panose="00000400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کنید. </a:t>
            </a:r>
          </a:p>
          <a:p>
            <a:pPr algn="ctr" rtl="1">
              <a:lnSpc>
                <a:spcPct val="300000"/>
              </a:lnSpc>
            </a:pPr>
            <a:endParaRPr lang="fa-IR" sz="1600" dirty="0">
              <a:solidFill>
                <a:srgbClr val="414141"/>
              </a:solidFill>
              <a:latin typeface="Kalameh" pitchFamily="2" charset="-78"/>
              <a:cs typeface="B Yeka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362309569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F30D4EA-5BEC-5DD0-B482-B9E144EA05BC}"/>
              </a:ext>
            </a:extLst>
          </p:cNvPr>
          <p:cNvSpPr txBox="1"/>
          <p:nvPr/>
        </p:nvSpPr>
        <p:spPr>
          <a:xfrm>
            <a:off x="6798365" y="99391"/>
            <a:ext cx="5029200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1">
              <a:lnSpc>
                <a:spcPct val="150000"/>
              </a:lnSpc>
              <a:spcBef>
                <a:spcPct val="0"/>
              </a:spcBef>
              <a:buNone/>
            </a:pPr>
            <a:r>
              <a:rPr lang="fa-IR" altLang="en-US" sz="3200" b="1" dirty="0">
                <a:solidFill>
                  <a:srgbClr val="FFC000"/>
                </a:solidFill>
                <a:latin typeface="Damavand ExtraBold" panose="00000900000000000000" pitchFamily="2" charset="-78"/>
                <a:cs typeface="B Yekan" panose="00000400000000000000" pitchFamily="2" charset="-78"/>
              </a:rPr>
              <a:t>تیتر اصلی </a:t>
            </a:r>
            <a:r>
              <a:rPr lang="fa-IR" altLang="en-US" sz="3200" b="1" dirty="0">
                <a:solidFill>
                  <a:srgbClr val="4472C4"/>
                </a:solidFill>
                <a:latin typeface="Damavand ExtraBold" panose="00000900000000000000" pitchFamily="2" charset="-78"/>
                <a:cs typeface="B Yekan" panose="00000400000000000000" pitchFamily="2" charset="-78"/>
              </a:rPr>
              <a:t>عنوان را وارد نمایید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3104007-D94B-80BD-D7CB-930B421902AA}"/>
              </a:ext>
            </a:extLst>
          </p:cNvPr>
          <p:cNvSpPr txBox="1"/>
          <p:nvPr/>
        </p:nvSpPr>
        <p:spPr>
          <a:xfrm>
            <a:off x="4094922" y="763922"/>
            <a:ext cx="7732643" cy="184665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250000"/>
              </a:lnSpc>
            </a:pPr>
            <a:r>
              <a:rPr lang="fa-IR" sz="1600" dirty="0">
                <a:solidFill>
                  <a:srgbClr val="414141"/>
                </a:solidFill>
                <a:latin typeface="Kalameh" pitchFamily="2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600" dirty="0">
                <a:solidFill>
                  <a:srgbClr val="414141"/>
                </a:solidFill>
                <a:latin typeface="Kalameh" pitchFamily="2" charset="-78"/>
                <a:cs typeface="B Yekan" panose="00000400000000000000" pitchFamily="2" charset="-78"/>
              </a:rPr>
              <a:t> </a:t>
            </a:r>
            <a:r>
              <a:rPr lang="fa-IR" sz="1600" dirty="0">
                <a:solidFill>
                  <a:srgbClr val="414141"/>
                </a:solidFill>
                <a:latin typeface="Kalameh" pitchFamily="2" charset="-78"/>
                <a:cs typeface="B Yekan" panose="00000400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کنید.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2F7C0FA-D646-AD29-EAAC-F45381384D5A}"/>
              </a:ext>
            </a:extLst>
          </p:cNvPr>
          <p:cNvSpPr txBox="1"/>
          <p:nvPr/>
        </p:nvSpPr>
        <p:spPr>
          <a:xfrm>
            <a:off x="364435" y="2650337"/>
            <a:ext cx="10379764" cy="184665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Low" rtl="1">
              <a:lnSpc>
                <a:spcPct val="250000"/>
              </a:lnSpc>
            </a:pPr>
            <a:r>
              <a:rPr lang="fa-IR" sz="1600" dirty="0">
                <a:solidFill>
                  <a:srgbClr val="414141"/>
                </a:solidFill>
                <a:latin typeface="Kalameh" pitchFamily="2" charset="-78"/>
                <a:cs typeface="B Yekan" panose="00000400000000000000" pitchFamily="2" charset="-78"/>
              </a:rPr>
              <a:t>فروشگاه مینارو ارائه دهنده انواع فایل های کاربردی با بهترین کیفیت این متن تست می باشد</a:t>
            </a:r>
            <a:r>
              <a:rPr lang="en-US" sz="1600" dirty="0">
                <a:solidFill>
                  <a:srgbClr val="414141"/>
                </a:solidFill>
                <a:latin typeface="Kalameh" pitchFamily="2" charset="-78"/>
                <a:cs typeface="B Yekan" panose="00000400000000000000" pitchFamily="2" charset="-78"/>
              </a:rPr>
              <a:t> </a:t>
            </a:r>
            <a:r>
              <a:rPr lang="fa-IR" sz="1600" dirty="0">
                <a:solidFill>
                  <a:srgbClr val="414141"/>
                </a:solidFill>
                <a:latin typeface="Kalameh" pitchFamily="2" charset="-78"/>
                <a:cs typeface="B Yekan" panose="00000400000000000000" pitchFamily="2" charset="-78"/>
              </a:rPr>
              <a:t> که شما به راحتی میتوانید بعد از خرید فایل آن را به راحتی تغییر داده و متن دلخواه خود را در این قسمت جایگزین کنید. فروشگاه مینارو ارائه دهنده انواع فایل های کاربردی با بهترین کیفیت این متن تست می باشد</a:t>
            </a:r>
          </a:p>
        </p:txBody>
      </p:sp>
    </p:spTree>
    <p:extLst>
      <p:ext uri="{BB962C8B-B14F-4D97-AF65-F5344CB8AC3E}">
        <p14:creationId xmlns:p14="http://schemas.microsoft.com/office/powerpoint/2010/main" val="1770631130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109</TotalTime>
  <Words>1229</Words>
  <Application>Microsoft Office PowerPoint</Application>
  <PresentationFormat>Widescreen</PresentationFormat>
  <Paragraphs>85</Paragraphs>
  <Slides>19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6" baseType="lpstr">
      <vt:lpstr>Arial</vt:lpstr>
      <vt:lpstr>Calibri</vt:lpstr>
      <vt:lpstr>Calibri Light</vt:lpstr>
      <vt:lpstr>Damavand ExtraBold</vt:lpstr>
      <vt:lpstr>Kalameh</vt:lpstr>
      <vt:lpstr>Kalameh Black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mt</dc:creator>
  <cp:lastModifiedBy>mt</cp:lastModifiedBy>
  <cp:revision>14</cp:revision>
  <dcterms:created xsi:type="dcterms:W3CDTF">2023-07-12T11:27:46Z</dcterms:created>
  <dcterms:modified xsi:type="dcterms:W3CDTF">2023-10-01T11:45:52Z</dcterms:modified>
</cp:coreProperties>
</file>